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5" r:id="rId4"/>
    <p:sldId id="258" r:id="rId5"/>
    <p:sldId id="259" r:id="rId6"/>
    <p:sldId id="309" r:id="rId7"/>
    <p:sldId id="260" r:id="rId8"/>
    <p:sldId id="261" r:id="rId9"/>
    <p:sldId id="262" r:id="rId10"/>
    <p:sldId id="263" r:id="rId11"/>
    <p:sldId id="312" r:id="rId12"/>
    <p:sldId id="265" r:id="rId13"/>
    <p:sldId id="264" r:id="rId14"/>
    <p:sldId id="266" r:id="rId15"/>
    <p:sldId id="267" r:id="rId16"/>
    <p:sldId id="269" r:id="rId17"/>
    <p:sldId id="270" r:id="rId18"/>
    <p:sldId id="316" r:id="rId19"/>
    <p:sldId id="313" r:id="rId20"/>
    <p:sldId id="271" r:id="rId21"/>
    <p:sldId id="272" r:id="rId22"/>
    <p:sldId id="317" r:id="rId23"/>
    <p:sldId id="273" r:id="rId24"/>
    <p:sldId id="274" r:id="rId25"/>
    <p:sldId id="275" r:id="rId26"/>
    <p:sldId id="276" r:id="rId27"/>
    <p:sldId id="277" r:id="rId28"/>
    <p:sldId id="278" r:id="rId29"/>
    <p:sldId id="304" r:id="rId30"/>
    <p:sldId id="280" r:id="rId31"/>
    <p:sldId id="305" r:id="rId32"/>
    <p:sldId id="281" r:id="rId33"/>
    <p:sldId id="282" r:id="rId34"/>
    <p:sldId id="283" r:id="rId35"/>
    <p:sldId id="284" r:id="rId36"/>
    <p:sldId id="314" r:id="rId37"/>
    <p:sldId id="285" r:id="rId38"/>
    <p:sldId id="286" r:id="rId39"/>
    <p:sldId id="287" r:id="rId40"/>
    <p:sldId id="288" r:id="rId41"/>
    <p:sldId id="289" r:id="rId42"/>
    <p:sldId id="291" r:id="rId43"/>
    <p:sldId id="292" r:id="rId44"/>
    <p:sldId id="293" r:id="rId45"/>
    <p:sldId id="294" r:id="rId46"/>
    <p:sldId id="310" r:id="rId47"/>
    <p:sldId id="295" r:id="rId48"/>
    <p:sldId id="296" r:id="rId49"/>
    <p:sldId id="297" r:id="rId50"/>
    <p:sldId id="298" r:id="rId51"/>
    <p:sldId id="318" r:id="rId52"/>
    <p:sldId id="299" r:id="rId53"/>
    <p:sldId id="307" r:id="rId54"/>
    <p:sldId id="308" r:id="rId55"/>
    <p:sldId id="319" r:id="rId56"/>
    <p:sldId id="303" r:id="rId57"/>
    <p:sldId id="311" r:id="rId58"/>
  </p:sldIdLst>
  <p:sldSz cx="12192000" cy="6858000"/>
  <p:notesSz cx="6858000" cy="9144000"/>
  <p:embeddedFontLst>
    <p:embeddedFont>
      <p:font typeface="Montserrat" panose="00000500000000000000" pitchFamily="2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Poppins" panose="00000500000000000000" pitchFamily="2" charset="0"/>
      <p:regular r:id="rId68"/>
      <p:bold r:id="rId69"/>
      <p:italic r:id="rId70"/>
      <p:boldItalic r:id="rId71"/>
    </p:embeddedFont>
    <p:embeddedFont>
      <p:font typeface="Quicksand" panose="020B0604020202020204" charset="0"/>
      <p:regular r:id="rId72"/>
      <p:bold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hmDjpg+mBJa55jHgewBD7prwSP9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on Ishihara" initials="" lastIdx="9" clrIdx="0"/>
  <p:cmAuthor id="1" name="Amy Ko" initials="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5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idores.org/the-good-the-could-be-better-and-the-all-too-well-low-income-students-in-csed-washington-2021-22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14 states now have over 80% of HSs offering, compared to 11 last year.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 define small high schools as those under 500 students and these schools struggle the most of offer computer science classes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X_small</a:t>
            </a:r>
            <a:r>
              <a:rPr lang="en-US" dirty="0"/>
              <a:t> (&lt;250)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Small &lt;500 (national 43%)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Medium 500 – 1200 (national 76%)</a:t>
            </a:r>
            <a:br>
              <a:rPr lang="en-US" dirty="0"/>
            </a:br>
            <a:r>
              <a:rPr lang="en-US" dirty="0"/>
              <a:t>Large 1200+  (national 91%)</a:t>
            </a:r>
            <a:endParaRPr dirty="0"/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SOCS – Schools Offering CS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Based on data from OSPI 2021-22 K-12 Computer Science Education Data Summary Report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For more details, see </a:t>
            </a:r>
            <a:r>
              <a:rPr lang="en-US" sz="12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Lawrence’s blog post </a:t>
            </a:r>
            <a:endParaRPr lang="en-US" sz="1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is crucial for folks to understand that we have two distinct though related challenges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>
          <a:extLst>
            <a:ext uri="{FF2B5EF4-FFF2-40B4-BE49-F238E27FC236}">
              <a16:creationId xmlns:a16="http://schemas.microsoft.com/office/drawing/2014/main" id="{B3E11CE4-4D33-9611-22A2-0D71CD695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>
            <a:extLst>
              <a:ext uri="{FF2B5EF4-FFF2-40B4-BE49-F238E27FC236}">
                <a16:creationId xmlns:a16="http://schemas.microsoft.com/office/drawing/2014/main" id="{95FAE564-1AD3-0089-9519-313E70F79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5:notes">
            <a:extLst>
              <a:ext uri="{FF2B5EF4-FFF2-40B4-BE49-F238E27FC236}">
                <a16:creationId xmlns:a16="http://schemas.microsoft.com/office/drawing/2014/main" id="{FD616996-BB4D-D8E4-570E-78954813B6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is crucial for folks to understand that we have two distinct though related challenges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87% of Washington students attend a  high school that offers CS compared to 82% nationwide</a:t>
            </a:r>
            <a:endParaRPr/>
          </a:p>
        </p:txBody>
      </p:sp>
      <p:sp>
        <p:nvSpPr>
          <p:cNvPr id="286" name="Google Shape;28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Nationally, we have not seen this number change much over the past 5 years.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Participation by high school female students lags in all states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Nationally, the biggest participation gap is for Hispanic students, but this varies across states.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Washington, Asians 16.0%, Two or more (9.8%), Hispanic/LatinX (9.4%), and Hawaiian/pacific Islander (9.3%) all have higher participation rates than Whites 9.2%).   Blacks and Native Americans still trail.   The relative participation of Asians vs. Whites in Washington is 174% vs. Nationally at 260%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Relative participation </a:t>
            </a:r>
            <a:endParaRPr/>
          </a:p>
        </p:txBody>
      </p:sp>
      <p:sp>
        <p:nvSpPr>
          <p:cNvPr id="338" name="Google Shape;33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>
          <a:extLst>
            <a:ext uri="{FF2B5EF4-FFF2-40B4-BE49-F238E27FC236}">
              <a16:creationId xmlns:a16="http://schemas.microsoft.com/office/drawing/2014/main" id="{BD87D146-A4B0-F010-7E21-01C56AB05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>
            <a:extLst>
              <a:ext uri="{FF2B5EF4-FFF2-40B4-BE49-F238E27FC236}">
                <a16:creationId xmlns:a16="http://schemas.microsoft.com/office/drawing/2014/main" id="{16613668-73D1-236F-4FE5-D67CBFE269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23:notes">
            <a:extLst>
              <a:ext uri="{FF2B5EF4-FFF2-40B4-BE49-F238E27FC236}">
                <a16:creationId xmlns:a16="http://schemas.microsoft.com/office/drawing/2014/main" id="{FB9B6CF2-CB9C-98C2-D66B-A12893F8E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632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Talk through any policies that are relevant for your state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E101A"/>
                </a:solidFill>
              </a:rPr>
              <a:t>39 states have at least six of the ten policies recommended by the Code.org Advocacy Coalition</a:t>
            </a:r>
            <a:endParaRPr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E101A"/>
                </a:solidFill>
              </a:rPr>
              <a:t>States that have at least six policies have an average of 70% of their high schools offering foundational computer science, compared with 52% in states that adopted fewer than six policies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 facto means they have a requirement with “computer science” in the name but it isn’t exclusively a computer science credit.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Mississippi the credit is called “Technology or Computer Science”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Maryland the credit it called “Computer Science/Engineering/Technology Education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0B7905DF-5EFF-D2BE-1EF4-91AE3AD1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>
            <a:extLst>
              <a:ext uri="{FF2B5EF4-FFF2-40B4-BE49-F238E27FC236}">
                <a16:creationId xmlns:a16="http://schemas.microsoft.com/office/drawing/2014/main" id="{A303EAF7-7106-B54D-5B45-5F20111B4A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>
            <a:extLst>
              <a:ext uri="{FF2B5EF4-FFF2-40B4-BE49-F238E27FC236}">
                <a16:creationId xmlns:a16="http://schemas.microsoft.com/office/drawing/2014/main" id="{E2223A00-D44D-DDD8-467D-1711EB070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24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https://ospi.k12.wa.us/student-success/resources-subject-area/educational-technology-edtech/educational-technology-learning-standards?utm_source=chatgpt.com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9"/>
          <p:cNvGrpSpPr/>
          <p:nvPr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17" name="Google Shape;17;p49"/>
            <p:cNvSpPr/>
            <p:nvPr/>
          </p:nvSpPr>
          <p:spPr>
            <a:xfrm>
              <a:off x="4000500" y="1087403"/>
              <a:ext cx="8191500" cy="5770597"/>
            </a:xfrm>
            <a:custGeom>
              <a:avLst/>
              <a:gdLst/>
              <a:ahLst/>
              <a:cxnLst/>
              <a:rect l="l" t="t" r="r" b="b"/>
              <a:pathLst>
                <a:path w="8191500" h="5770597" extrusionOk="0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" name="Google Shape;18;p49"/>
            <p:cNvCxnSpPr/>
            <p:nvPr/>
          </p:nvCxnSpPr>
          <p:spPr>
            <a:xfrm>
              <a:off x="406241" y="183933"/>
              <a:ext cx="0" cy="1597708"/>
            </a:xfrm>
            <a:prstGeom prst="straightConnector1">
              <a:avLst/>
            </a:prstGeom>
            <a:noFill/>
            <a:ln w="127000" cap="rnd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9" name="Google Shape;19;p49"/>
            <p:cNvSpPr/>
            <p:nvPr/>
          </p:nvSpPr>
          <p:spPr>
            <a:xfrm>
              <a:off x="5292348" y="1"/>
              <a:ext cx="2279742" cy="1267785"/>
            </a:xfrm>
            <a:custGeom>
              <a:avLst/>
              <a:gdLst/>
              <a:ahLst/>
              <a:cxnLst/>
              <a:rect l="l" t="t" r="r" b="b"/>
              <a:pathLst>
                <a:path w="2279742" h="1267785" extrusionOk="0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9"/>
            <p:cNvSpPr/>
            <p:nvPr/>
          </p:nvSpPr>
          <p:spPr>
            <a:xfrm>
              <a:off x="10208695" y="1"/>
              <a:ext cx="1135066" cy="477997"/>
            </a:xfrm>
            <a:custGeom>
              <a:avLst/>
              <a:gdLst/>
              <a:ahLst/>
              <a:cxnLst/>
              <a:rect l="l" t="t" r="r" b="b"/>
              <a:pathLst>
                <a:path w="1135066" h="477997" extrusionOk="0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9"/>
            <p:cNvSpPr/>
            <p:nvPr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9"/>
            <p:cNvSpPr/>
            <p:nvPr/>
          </p:nvSpPr>
          <p:spPr>
            <a:xfrm flipH="1">
              <a:off x="0" y="2949740"/>
              <a:ext cx="1186451" cy="1771650"/>
            </a:xfrm>
            <a:custGeom>
              <a:avLst/>
              <a:gdLst/>
              <a:ahLst/>
              <a:cxnLst/>
              <a:rect l="l" t="t" r="r" b="b"/>
              <a:pathLst>
                <a:path w="1186451" h="1771650" extrusionOk="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49"/>
            <p:cNvSpPr/>
            <p:nvPr/>
          </p:nvSpPr>
          <p:spPr>
            <a:xfrm rot="-5400000">
              <a:off x="1539683" y="4203427"/>
              <a:ext cx="4083433" cy="4083433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0" cap="rnd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49"/>
          <p:cNvSpPr txBox="1"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 rot="-5400000">
            <a:off x="5631200" y="-4862933"/>
            <a:ext cx="1370000" cy="1177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58"/>
          <p:cNvSpPr/>
          <p:nvPr/>
        </p:nvSpPr>
        <p:spPr>
          <a:xfrm>
            <a:off x="176067" y="731467"/>
            <a:ext cx="589200" cy="589200"/>
          </a:xfrm>
          <a:prstGeom prst="ellipse">
            <a:avLst/>
          </a:prstGeom>
          <a:solidFill>
            <a:srgbClr val="FFEEB9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58"/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59"/>
          <p:cNvGrpSpPr/>
          <p:nvPr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94" name="Google Shape;94;p59"/>
            <p:cNvSpPr/>
            <p:nvPr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9"/>
            <p:cNvSpPr/>
            <p:nvPr/>
          </p:nvSpPr>
          <p:spPr>
            <a:xfrm flipH="1">
              <a:off x="530529" y="0"/>
              <a:ext cx="1155142" cy="591009"/>
            </a:xfrm>
            <a:custGeom>
              <a:avLst/>
              <a:gdLst/>
              <a:ahLst/>
              <a:cxnLst/>
              <a:rect l="l" t="t" r="r" b="b"/>
              <a:pathLst>
                <a:path w="1155142" h="591009" extrusionOk="0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9"/>
            <p:cNvSpPr/>
            <p:nvPr/>
          </p:nvSpPr>
          <p:spPr>
            <a:xfrm flipH="1">
              <a:off x="3961511" y="-1"/>
              <a:ext cx="1737401" cy="959536"/>
            </a:xfrm>
            <a:custGeom>
              <a:avLst/>
              <a:gdLst/>
              <a:ahLst/>
              <a:cxnLst/>
              <a:rect l="l" t="t" r="r" b="b"/>
              <a:pathLst>
                <a:path w="1737401" h="959536" extrusionOk="0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9"/>
            <p:cNvSpPr/>
            <p:nvPr/>
          </p:nvSpPr>
          <p:spPr>
            <a:xfrm flipH="1">
              <a:off x="0" y="2936831"/>
              <a:ext cx="159741" cy="552996"/>
            </a:xfrm>
            <a:custGeom>
              <a:avLst/>
              <a:gdLst/>
              <a:ahLst/>
              <a:cxnLst/>
              <a:rect l="l" t="t" r="r" b="b"/>
              <a:pathLst>
                <a:path w="159741" h="552996" extrusionOk="0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9"/>
            <p:cNvSpPr/>
            <p:nvPr/>
          </p:nvSpPr>
          <p:spPr>
            <a:xfrm flipH="1">
              <a:off x="0" y="5835649"/>
              <a:ext cx="1548180" cy="1022351"/>
            </a:xfrm>
            <a:custGeom>
              <a:avLst/>
              <a:gdLst/>
              <a:ahLst/>
              <a:cxnLst/>
              <a:rect l="l" t="t" r="r" b="b"/>
              <a:pathLst>
                <a:path w="1548180" h="1022351" extrusionOk="0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9"/>
            <p:cNvSpPr/>
            <p:nvPr/>
          </p:nvSpPr>
          <p:spPr>
            <a:xfrm flipH="1">
              <a:off x="4364198" y="6258755"/>
              <a:ext cx="1565940" cy="599245"/>
            </a:xfrm>
            <a:custGeom>
              <a:avLst/>
              <a:gdLst/>
              <a:ahLst/>
              <a:cxnLst/>
              <a:rect l="l" t="t" r="r" b="b"/>
              <a:pathLst>
                <a:path w="1565940" h="599245" extrusionOk="0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59"/>
          <p:cNvSpPr txBox="1"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9"/>
          <p:cNvSpPr txBox="1">
            <a:spLocks noGrp="1"/>
          </p:cNvSpPr>
          <p:nvPr>
            <p:ph type="body" idx="1"/>
          </p:nvPr>
        </p:nvSpPr>
        <p:spPr>
          <a:xfrm>
            <a:off x="6605455" y="755171"/>
            <a:ext cx="4619937" cy="531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">
  <p:cSld name="Title and Picture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12" name="Google Shape;112;p61"/>
          <p:cNvSpPr/>
          <p:nvPr/>
        </p:nvSpPr>
        <p:spPr>
          <a:xfrm rot="-1433260" flipH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1"/>
          <p:cNvSpPr txBox="1"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1"/>
          <p:cNvSpPr/>
          <p:nvPr/>
        </p:nvSpPr>
        <p:spPr>
          <a:xfrm>
            <a:off x="8565206" y="4817511"/>
            <a:ext cx="749917" cy="827071"/>
          </a:xfrm>
          <a:custGeom>
            <a:avLst/>
            <a:gdLst/>
            <a:ahLst/>
            <a:cxnLst/>
            <a:rect l="l" t="t" r="r" b="b"/>
            <a:pathLst>
              <a:path w="749917" h="827071" extrusionOk="0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3108958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body" idx="2"/>
          </p:nvPr>
        </p:nvSpPr>
        <p:spPr>
          <a:xfrm>
            <a:off x="4661820" y="1816916"/>
            <a:ext cx="6698156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62"/>
          <p:cNvSpPr/>
          <p:nvPr/>
        </p:nvSpPr>
        <p:spPr>
          <a:xfrm>
            <a:off x="9994966" y="0"/>
            <a:ext cx="1214656" cy="511514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2"/>
          <p:cNvSpPr/>
          <p:nvPr/>
        </p:nvSpPr>
        <p:spPr>
          <a:xfrm rot="10800000">
            <a:off x="8097530" y="5590215"/>
            <a:ext cx="2279742" cy="1267785"/>
          </a:xfrm>
          <a:custGeom>
            <a:avLst/>
            <a:gdLst/>
            <a:ahLst/>
            <a:cxnLst/>
            <a:rect l="l" t="t" r="r" b="b"/>
            <a:pathLst>
              <a:path w="2279742" h="1267785" extrusionOk="0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62"/>
          <p:cNvCxnSpPr/>
          <p:nvPr/>
        </p:nvCxnSpPr>
        <p:spPr>
          <a:xfrm rot="10800000">
            <a:off x="982378" y="5512123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ble">
  <p:cSld name="Content and Tab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63"/>
          <p:cNvGrpSpPr/>
          <p:nvPr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7" name="Google Shape;127;p63"/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/>
              <a:ahLst/>
              <a:cxnLst/>
              <a:rect l="l" t="t" r="r" b="b"/>
              <a:pathLst>
                <a:path w="1771609" h="1140095" extrusionOk="0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3"/>
            <p:cNvSpPr/>
            <p:nvPr/>
          </p:nvSpPr>
          <p:spPr>
            <a:xfrm>
              <a:off x="10494433" y="2"/>
              <a:ext cx="849328" cy="357668"/>
            </a:xfrm>
            <a:custGeom>
              <a:avLst/>
              <a:gdLst/>
              <a:ahLst/>
              <a:cxnLst/>
              <a:rect l="l" t="t" r="r" b="b"/>
              <a:pathLst>
                <a:path w="1135066" h="477997" extrusionOk="0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882462" cy="429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3">
  <p:cSld name="Two Content 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4"/>
          <p:cNvSpPr/>
          <p:nvPr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4"/>
          <p:cNvSpPr/>
          <p:nvPr/>
        </p:nvSpPr>
        <p:spPr>
          <a:xfrm rot="10638747" flipH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4"/>
          <p:cNvSpPr/>
          <p:nvPr/>
        </p:nvSpPr>
        <p:spPr>
          <a:xfrm flipH="1">
            <a:off x="11764789" y="390570"/>
            <a:ext cx="437721" cy="797078"/>
          </a:xfrm>
          <a:custGeom>
            <a:avLst/>
            <a:gdLst/>
            <a:ahLst/>
            <a:cxnLst/>
            <a:rect l="l" t="t" r="r" b="b"/>
            <a:pathLst>
              <a:path w="437721" h="797078" extrusionOk="0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934200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4"/>
          <p:cNvSpPr txBox="1">
            <a:spLocks noGrp="1"/>
          </p:cNvSpPr>
          <p:nvPr>
            <p:ph type="body" idx="2"/>
          </p:nvPr>
        </p:nvSpPr>
        <p:spPr>
          <a:xfrm>
            <a:off x="7903029" y="1825625"/>
            <a:ext cx="3450771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6"/>
          <p:cNvPicPr preferRelativeResize="0"/>
          <p:nvPr/>
        </p:nvPicPr>
        <p:blipFill rotWithShape="1">
          <a:blip r:embed="rId3">
            <a:alphaModFix/>
          </a:blip>
          <a:srcRect l="9686" t="67879" r="125" b="16663"/>
          <a:stretch/>
        </p:blipFill>
        <p:spPr>
          <a:xfrm>
            <a:off x="-16933" y="507300"/>
            <a:ext cx="12192000" cy="117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6"/>
          <p:cNvSpPr txBox="1">
            <a:spLocks noGrp="1"/>
          </p:cNvSpPr>
          <p:nvPr>
            <p:ph type="subTitle" idx="1"/>
          </p:nvPr>
        </p:nvSpPr>
        <p:spPr>
          <a:xfrm>
            <a:off x="960000" y="1694333"/>
            <a:ext cx="4704800" cy="4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66"/>
          <p:cNvSpPr txBox="1">
            <a:spLocks noGrp="1"/>
          </p:cNvSpPr>
          <p:nvPr>
            <p:ph type="subTitle" idx="2"/>
          </p:nvPr>
        </p:nvSpPr>
        <p:spPr>
          <a:xfrm>
            <a:off x="6451767" y="1813533"/>
            <a:ext cx="4791200" cy="4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66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wentieth Century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6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0"/>
          <p:cNvGrpSpPr/>
          <p:nvPr/>
        </p:nvGrpSpPr>
        <p:grpSpPr>
          <a:xfrm>
            <a:off x="0" y="7458"/>
            <a:ext cx="7083734" cy="6182203"/>
            <a:chOff x="-1" y="7460"/>
            <a:chExt cx="7083734" cy="6182203"/>
          </a:xfrm>
        </p:grpSpPr>
        <p:sp>
          <p:nvSpPr>
            <p:cNvPr id="27" name="Google Shape;27;p50"/>
            <p:cNvSpPr/>
            <p:nvPr/>
          </p:nvSpPr>
          <p:spPr>
            <a:xfrm rot="-5400000">
              <a:off x="-388933" y="4841194"/>
              <a:ext cx="1737401" cy="959536"/>
            </a:xfrm>
            <a:custGeom>
              <a:avLst/>
              <a:gdLst/>
              <a:ahLst/>
              <a:cxnLst/>
              <a:rect l="l" t="t" r="r" b="b"/>
              <a:pathLst>
                <a:path w="1737401" h="959536" extrusionOk="0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0"/>
            <p:cNvSpPr/>
            <p:nvPr/>
          </p:nvSpPr>
          <p:spPr>
            <a:xfrm>
              <a:off x="6234405" y="7460"/>
              <a:ext cx="849328" cy="357668"/>
            </a:xfrm>
            <a:custGeom>
              <a:avLst/>
              <a:gdLst/>
              <a:ahLst/>
              <a:cxnLst/>
              <a:rect l="l" t="t" r="r" b="b"/>
              <a:pathLst>
                <a:path w="1135066" h="477997" extrusionOk="0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838200" y="2657316"/>
            <a:ext cx="5257800" cy="336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>
            <a:spLocks noGrp="1"/>
          </p:cNvSpPr>
          <p:nvPr>
            <p:ph type="pic" idx="2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  <a:noFill/>
          <a:ln>
            <a:noFill/>
          </a:ln>
        </p:spPr>
      </p:sp>
      <p:sp>
        <p:nvSpPr>
          <p:cNvPr id="32" name="Google Shape;3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1"/>
          <p:cNvGrpSpPr/>
          <p:nvPr/>
        </p:nvGrpSpPr>
        <p:grpSpPr>
          <a:xfrm>
            <a:off x="489189" y="395781"/>
            <a:ext cx="11727797" cy="5343188"/>
            <a:chOff x="489189" y="395781"/>
            <a:chExt cx="11727797" cy="5343188"/>
          </a:xfrm>
        </p:grpSpPr>
        <p:sp>
          <p:nvSpPr>
            <p:cNvPr id="37" name="Google Shape;37;p51"/>
            <p:cNvSpPr/>
            <p:nvPr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1"/>
            <p:cNvSpPr/>
            <p:nvPr/>
          </p:nvSpPr>
          <p:spPr>
            <a:xfrm rot="-1790889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noFill/>
            <a:ln w="127000" cap="rnd" cmpd="sng">
              <a:solidFill>
                <a:schemeClr val="accent4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1"/>
            <p:cNvSpPr/>
            <p:nvPr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51"/>
          <p:cNvSpPr txBox="1"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1"/>
          </p:nvPr>
        </p:nvSpPr>
        <p:spPr>
          <a:xfrm>
            <a:off x="5801708" y="554942"/>
            <a:ext cx="5552091" cy="576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/>
          <p:nvPr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52"/>
          <p:cNvGrpSpPr/>
          <p:nvPr/>
        </p:nvGrpSpPr>
        <p:grpSpPr>
          <a:xfrm>
            <a:off x="577652" y="-1157064"/>
            <a:ext cx="9889793" cy="9130390"/>
            <a:chOff x="577652" y="-1185566"/>
            <a:chExt cx="9889793" cy="9130390"/>
          </a:xfrm>
        </p:grpSpPr>
        <p:sp>
          <p:nvSpPr>
            <p:cNvPr id="45" name="Google Shape;45;p52"/>
            <p:cNvSpPr/>
            <p:nvPr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2"/>
            <p:cNvSpPr/>
            <p:nvPr/>
          </p:nvSpPr>
          <p:spPr>
            <a:xfrm rot="-1577571" flipH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noFill/>
            <a:ln w="127000" cap="rnd" cmpd="sng">
              <a:solidFill>
                <a:schemeClr val="accent4">
                  <a:alpha val="94901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2"/>
            <p:cNvSpPr/>
            <p:nvPr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52"/>
          <p:cNvSpPr/>
          <p:nvPr/>
        </p:nvSpPr>
        <p:spPr>
          <a:xfrm rot="-5400000" flipH="1">
            <a:off x="936118" y="5508455"/>
            <a:ext cx="1082566" cy="1616525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" name="Google Shape;49;p52"/>
          <p:cNvCxnSpPr/>
          <p:nvPr/>
        </p:nvCxnSpPr>
        <p:spPr>
          <a:xfrm>
            <a:off x="11494655" y="5270490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52"/>
          <p:cNvSpPr txBox="1"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3"/>
          <p:cNvSpPr txBox="1"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body" idx="1"/>
          </p:nvPr>
        </p:nvSpPr>
        <p:spPr>
          <a:xfrm>
            <a:off x="838200" y="1838099"/>
            <a:ext cx="801211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53"/>
          <p:cNvSpPr/>
          <p:nvPr/>
        </p:nvSpPr>
        <p:spPr>
          <a:xfrm rot="-5400000">
            <a:off x="-381048" y="5144407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3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3"/>
          <p:cNvSpPr/>
          <p:nvPr/>
        </p:nvSpPr>
        <p:spPr>
          <a:xfrm rot="10800000" flipH="1">
            <a:off x="11109434" y="3527042"/>
            <a:ext cx="1082566" cy="1616525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 1 1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 rot="-5400000">
            <a:off x="5631200" y="-4862933"/>
            <a:ext cx="1370000" cy="1177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55"/>
          <p:cNvSpPr/>
          <p:nvPr/>
        </p:nvSpPr>
        <p:spPr>
          <a:xfrm>
            <a:off x="176067" y="731467"/>
            <a:ext cx="589200" cy="589200"/>
          </a:xfrm>
          <a:prstGeom prst="ellipse">
            <a:avLst/>
          </a:prstGeom>
          <a:solidFill>
            <a:srgbClr val="B4DCB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55"/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5163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2"/>
          </p:nvPr>
        </p:nvSpPr>
        <p:spPr>
          <a:xfrm>
            <a:off x="6147896" y="1816916"/>
            <a:ext cx="5212080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56"/>
          <p:cNvGrpSpPr/>
          <p:nvPr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76" name="Google Shape;76;p56"/>
            <p:cNvSpPr/>
            <p:nvPr/>
          </p:nvSpPr>
          <p:spPr>
            <a:xfrm>
              <a:off x="5671336" y="2"/>
              <a:ext cx="849328" cy="357668"/>
            </a:xfrm>
            <a:custGeom>
              <a:avLst/>
              <a:gdLst/>
              <a:ahLst/>
              <a:cxnLst/>
              <a:rect l="l" t="t" r="r" b="b"/>
              <a:pathLst>
                <a:path w="1135066" h="477997" extrusionOk="0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6"/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/>
              <a:ahLst/>
              <a:cxnLst/>
              <a:rect l="l" t="t" r="r" b="b"/>
              <a:pathLst>
                <a:path w="1771609" h="1140095" extrusionOk="0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6"/>
            <p:cNvSpPr/>
            <p:nvPr/>
          </p:nvSpPr>
          <p:spPr>
            <a:xfrm rot="5400000">
              <a:off x="11328915" y="3872201"/>
              <a:ext cx="1214656" cy="511514"/>
            </a:xfrm>
            <a:custGeom>
              <a:avLst/>
              <a:gdLst/>
              <a:ahLst/>
              <a:cxnLst/>
              <a:rect l="l" t="t" r="r" b="b"/>
              <a:pathLst>
                <a:path w="1135066" h="477997" extrusionOk="0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 1">
  <p:cSld name="Blank 1 1 1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7"/>
          <p:cNvSpPr/>
          <p:nvPr/>
        </p:nvSpPr>
        <p:spPr>
          <a:xfrm rot="-5400000">
            <a:off x="5631200" y="-4862933"/>
            <a:ext cx="1370000" cy="1177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buClr>
                <a:srgbClr val="757575"/>
              </a:buClr>
              <a:buSzPts val="1200"/>
              <a:buFont typeface="Avenir"/>
              <a:buNone/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57"/>
          <p:cNvSpPr/>
          <p:nvPr/>
        </p:nvSpPr>
        <p:spPr>
          <a:xfrm>
            <a:off x="176067" y="731467"/>
            <a:ext cx="589200" cy="589200"/>
          </a:xfrm>
          <a:prstGeom prst="ellipse">
            <a:avLst/>
          </a:prstGeom>
          <a:solidFill>
            <a:srgbClr val="ACE0F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57"/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stateofcsewa2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ospi.k12.wa.us/sites/default/files/2024-06/2022-23-k-12-computer-science-education-data-summary-report.xlsx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anidores.org/the-good-the-could-be-better-and-the-all-too-well-low-income-students-in-csed-washington-2021-22/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awrence.tanimoto@outlook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lawrence-tanimoto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ospi.k12.wa.us/sites/default/files/2024-06/2022-23-k-12-computer-science-education-data-summary-report.xlsx" TargetMode="External"/><Relationship Id="rId3" Type="http://schemas.openxmlformats.org/officeDocument/2006/relationships/hyperlink" Target="https://bit.ly/ecepdash" TargetMode="External"/><Relationship Id="rId7" Type="http://schemas.openxmlformats.org/officeDocument/2006/relationships/hyperlink" Target="https://bit/ly/ecepdas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s://csforallwa.org/data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spi.k12.wa.us/student-success/resources-subject-area/computer-science/computer-science-k-12-learning-standard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spi.k12.wa.us/sites/default/files/2023-08/computer_science_state_course_code_guidance_ada.pdf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sforallwa.org/dat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anidores.org/the-good-the-could-be-better-and-the-all-too-well-low-income-students-in-csed-washington-2021-2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idores.org/the-good-the-could-be-better-and-the-all-too-well-low-income-students-in-csed-washington-2021-22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sforallwa.org/data" TargetMode="Externa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spi.k12.wa.us/sites/default/files/2024-06/2022-23-k-12-computer-science-education-data-summary-report.xlsx" TargetMode="External"/><Relationship Id="rId2" Type="http://schemas.openxmlformats.org/officeDocument/2006/relationships/hyperlink" Target="https://advocacy.code.org/stateofcs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sforallwa.org/data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sforallwa.org/dat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dvocacy.code.org/stateofcs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shington.csteachers.org/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BillSummary/?BillNumber=5849&amp;Year=2023&amp;Initiative=false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hyperlink" Target="https://docs.google.com/document/d/17Op-xSDglRAnFPyQiCUxlaOOieqGVgyUFBeA6neoqLk/edit?tab=t.0#heading=h.ssi2kzybkwhf" TargetMode="External"/><Relationship Id="rId4" Type="http://schemas.openxmlformats.org/officeDocument/2006/relationships/hyperlink" Target="https://app.leg.wa.gov/billsummary/?BillNumber=5327&amp;Year=2025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ospi.k12.wa.us/sites/default/files/2023-08/wacomputersciencestrategicplan_22_final.pd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lawfilesext.leg.wa.gov/biennium/2015-16/Pdf/Bills/House%20Passed%20Legislature/1813-S.PL.pdf?q=20250205171526" TargetMode="External"/><Relationship Id="rId7" Type="http://schemas.openxmlformats.org/officeDocument/2006/relationships/hyperlink" Target="https://ospi.k12.wa.us/sites/default/files/2023-08/computer_science_state_course_code_guidance_ada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pp.leg.wa.gov/billsummary/?BillNumber=5327&amp;Year=2025" TargetMode="External"/><Relationship Id="rId5" Type="http://schemas.openxmlformats.org/officeDocument/2006/relationships/hyperlink" Target="https://csteachers.org/k12standards/" TargetMode="External"/><Relationship Id="rId4" Type="http://schemas.openxmlformats.org/officeDocument/2006/relationships/hyperlink" Target="https://ospi.k12.wa.us/student-success/resources-subject-area/computer-science/computer-science-k-12-learning-standards" TargetMode="External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spi.k12.wa.us/student-success/resources-subject-area/computer-science/computer-science-grants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hyperlink" Target="https://csta-wa.github.io/bulletin/View/8ac63c89-09fc-44bd-b5a0-9e37580a9c87.html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app.leg.wa.gov/BillSummary/?BillNumber=1813&amp;Year=2015&amp;Initiative=false#documentSection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sforallwa.org/audiences/future-teachers" TargetMode="External"/><Relationship Id="rId5" Type="http://schemas.openxmlformats.org/officeDocument/2006/relationships/hyperlink" Target="https://wsac.wa.gov/teachers" TargetMode="External"/><Relationship Id="rId4" Type="http://schemas.openxmlformats.org/officeDocument/2006/relationships/hyperlink" Target="https://www.west.nesinc.com/TestView.aspx?f=HTML_FRAG/NT315_TestPage.html" TargetMode="External"/><Relationship Id="rId9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sforallwa.org/data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sta-wa.github.io/bulletin/View/9a85a610-c9dc-4805-b546-de69ea0d6f23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terron.ishihara@k12.wa.us/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hyperlink" Target="https://www.winforcs.org/" TargetMode="External"/><Relationship Id="rId4" Type="http://schemas.openxmlformats.org/officeDocument/2006/relationships/hyperlink" Target="https://public.govdelivery.com/accounts/WAOSPI/subscriber/new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BillSummary/?BillNumber=5088&amp;Year=2019&amp;Initiative=fals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bcfuture25ev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28A.230.300#:~:text=PDF%20RCW%2028A.230.300%20Computer%20science.%20%281%29%20Beginning%20no,that%20is%20available%20to%20all%20high%20school%20students.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hyperlink" Target="https://csta-wa.github.io/bulletin/View/1e65a07b-aca5-4984-aa0a-d033f583f898.html" TargetMode="External"/><Relationship Id="rId4" Type="http://schemas.openxmlformats.org/officeDocument/2006/relationships/hyperlink" Target="https://view.officeapps.live.com/op/view.aspx?src=https%3A%2F%2Fospi.k12.wa.us%2Fsites%2Fdefault%2Ffiles%2F2024-04%2F2024-25_cedars_app_v_state_course_codes.xlsx&amp;wdOrigin=BROWSELINK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be.wa.gov/sites/default/files/2024-08/GradReqVisualsAug2014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csta-wa.github.io/bulletin/View/1e65a07b-aca5-4984-aa0a-d033f583f898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steachers.org/policymakers/" TargetMode="External"/><Relationship Id="rId2" Type="http://schemas.openxmlformats.org/officeDocument/2006/relationships/hyperlink" Target="https://www.csforallwa.org/audiences/policy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cepalliance.org/resources/" TargetMode="External"/><Relationship Id="rId4" Type="http://schemas.openxmlformats.org/officeDocument/2006/relationships/hyperlink" Target="https://landscape.csteachers.org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inyurl.com/stateofcsewa25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bcfuture25eva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cepalliance.org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csteacher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dvocacy.code.org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advocacy.code.org/stateofcs" TargetMode="External"/><Relationship Id="rId9" Type="http://schemas.openxmlformats.org/officeDocument/2006/relationships/hyperlink" Target="https://www.csforallwa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ctrTitle"/>
          </p:nvPr>
        </p:nvSpPr>
        <p:spPr>
          <a:xfrm>
            <a:off x="5329948" y="2213264"/>
            <a:ext cx="6261291" cy="263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 sz="4800"/>
              <a:t>State of CS Education Washington 2025</a:t>
            </a:r>
            <a:endParaRPr/>
          </a:p>
        </p:txBody>
      </p:sp>
      <p:sp>
        <p:nvSpPr>
          <p:cNvPr id="161" name="Google Shape;161;p1"/>
          <p:cNvSpPr txBox="1"/>
          <p:nvPr/>
        </p:nvSpPr>
        <p:spPr>
          <a:xfrm>
            <a:off x="8863446" y="5559136"/>
            <a:ext cx="29406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Lawrence Tanimoto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Treasurer/Advocacy Lead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CSTA Washington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CA4FA-3F06-E3D8-4610-57F2BDF7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5" y="1355004"/>
            <a:ext cx="3672503" cy="3672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FC7337-C453-0FF0-AAB9-081FA7307514}"/>
              </a:ext>
            </a:extLst>
          </p:cNvPr>
          <p:cNvSpPr txBox="1"/>
          <p:nvPr/>
        </p:nvSpPr>
        <p:spPr>
          <a:xfrm>
            <a:off x="100848" y="292083"/>
            <a:ext cx="5708073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https://tinyurl.com/stateofcsewa25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0CB17-15CE-2BFD-3B53-B3F65EF6FAEC}"/>
              </a:ext>
            </a:extLst>
          </p:cNvPr>
          <p:cNvSpPr txBox="1"/>
          <p:nvPr/>
        </p:nvSpPr>
        <p:spPr>
          <a:xfrm>
            <a:off x="100848" y="6482466"/>
            <a:ext cx="29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9201" y="987701"/>
            <a:ext cx="7227903" cy="5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1770330"/>
            <a:ext cx="4133267" cy="508763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/>
          <p:nvPr/>
        </p:nvSpPr>
        <p:spPr>
          <a:xfrm>
            <a:off x="393900" y="1169700"/>
            <a:ext cx="4331200" cy="433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8"/>
          <p:cNvSpPr txBox="1">
            <a:spLocks noGrp="1"/>
          </p:cNvSpPr>
          <p:nvPr>
            <p:ph type="title" idx="4294967295"/>
          </p:nvPr>
        </p:nvSpPr>
        <p:spPr>
          <a:xfrm>
            <a:off x="774500" y="2799300"/>
            <a:ext cx="3570000" cy="10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wentieth Century"/>
              <a:buNone/>
            </a:pPr>
            <a:r>
              <a:rPr lang="en-US" sz="4000">
                <a:solidFill>
                  <a:srgbClr val="FFFFFF"/>
                </a:solidFill>
              </a:rPr>
              <a:t>High Schools</a:t>
            </a:r>
            <a:r>
              <a:rPr lang="en-US" sz="4000" b="1">
                <a:solidFill>
                  <a:srgbClr val="FFFFFF"/>
                </a:solidFill>
              </a:rPr>
              <a:t> Offering CS</a:t>
            </a:r>
            <a:endParaRPr sz="40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wentieth Century"/>
              <a:buNone/>
            </a:pPr>
            <a:r>
              <a:rPr lang="en-US" sz="4000">
                <a:solidFill>
                  <a:srgbClr val="FFFFFF"/>
                </a:solidFill>
              </a:rPr>
              <a:t>Over Time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5985052" y="319698"/>
            <a:ext cx="5124000" cy="8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National Access to Computer Science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327533" y="6150900"/>
            <a:ext cx="40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*Based on 24 states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**Based on 39 states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AA9F-2761-7018-757E-F031EAD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percentage of Washington HS Offer Computer Science?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447CB-864D-D929-B597-C96BA9859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A)</a:t>
            </a:r>
            <a:r>
              <a:rPr lang="en-US" sz="4800" dirty="0"/>
              <a:t> 78%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B)</a:t>
            </a:r>
            <a:r>
              <a:rPr lang="en-US" sz="4800" dirty="0"/>
              <a:t> 67%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C)</a:t>
            </a:r>
            <a:r>
              <a:rPr lang="en-US" sz="4800" dirty="0"/>
              <a:t> 59%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D)</a:t>
            </a:r>
            <a:r>
              <a:rPr lang="en-US" sz="4800" dirty="0"/>
              <a:t> 50%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E)</a:t>
            </a:r>
            <a:r>
              <a:rPr lang="en-US" sz="4800" dirty="0"/>
              <a:t> 45%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0A216-BDF8-CB9C-E1D7-45812C1B2314}"/>
              </a:ext>
            </a:extLst>
          </p:cNvPr>
          <p:cNvSpPr txBox="1"/>
          <p:nvPr/>
        </p:nvSpPr>
        <p:spPr>
          <a:xfrm>
            <a:off x="9218428" y="1116334"/>
            <a:ext cx="239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according to 2024 State of CS Ed Report</a:t>
            </a:r>
          </a:p>
        </p:txBody>
      </p:sp>
    </p:spTree>
    <p:extLst>
      <p:ext uri="{BB962C8B-B14F-4D97-AF65-F5344CB8AC3E}">
        <p14:creationId xmlns:p14="http://schemas.microsoft.com/office/powerpoint/2010/main" val="70606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1100" y="101618"/>
            <a:ext cx="5199664" cy="665476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6051767" y="5477400"/>
            <a:ext cx="2349200" cy="89200"/>
          </a:xfrm>
          <a:prstGeom prst="rect">
            <a:avLst/>
          </a:prstGeom>
          <a:solidFill>
            <a:srgbClr val="0DB0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Google Shape;208;p8">
            <a:extLst>
              <a:ext uri="{FF2B5EF4-FFF2-40B4-BE49-F238E27FC236}">
                <a16:creationId xmlns:a16="http://schemas.microsoft.com/office/drawing/2014/main" id="{C34A632A-5614-9247-6C4A-A8A2B8763F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1770330"/>
            <a:ext cx="4133267" cy="5087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495552" y="1117955"/>
            <a:ext cx="4331200" cy="433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10"/>
          <p:cNvSpPr txBox="1">
            <a:spLocks noGrp="1"/>
          </p:cNvSpPr>
          <p:nvPr>
            <p:ph type="title" idx="4294967295"/>
          </p:nvPr>
        </p:nvSpPr>
        <p:spPr>
          <a:xfrm>
            <a:off x="761152" y="2778800"/>
            <a:ext cx="380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n-US" sz="4177" dirty="0">
                <a:solidFill>
                  <a:schemeClr val="bg1"/>
                </a:solidFill>
              </a:rPr>
              <a:t>U.S. Schools Offering Computer Science</a:t>
            </a:r>
            <a:endParaRPr sz="24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43D81-2186-3705-C567-D64E48BB52CA}"/>
              </a:ext>
            </a:extLst>
          </p:cNvPr>
          <p:cNvSpPr/>
          <p:nvPr/>
        </p:nvSpPr>
        <p:spPr>
          <a:xfrm>
            <a:off x="6051767" y="5477400"/>
            <a:ext cx="2349200" cy="89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 t="6471"/>
          <a:stretch/>
        </p:blipFill>
        <p:spPr>
          <a:xfrm>
            <a:off x="-147267" y="642200"/>
            <a:ext cx="8214368" cy="578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384932" y="1770367"/>
            <a:ext cx="3875000" cy="5087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/>
          <p:nvPr/>
        </p:nvSpPr>
        <p:spPr>
          <a:xfrm>
            <a:off x="7557700" y="922167"/>
            <a:ext cx="4331200" cy="433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9"/>
          <p:cNvSpPr txBox="1">
            <a:spLocks noGrp="1"/>
          </p:cNvSpPr>
          <p:nvPr>
            <p:ph type="title" idx="4294967295"/>
          </p:nvPr>
        </p:nvSpPr>
        <p:spPr>
          <a:xfrm>
            <a:off x="7938300" y="2551767"/>
            <a:ext cx="3570000" cy="10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wentieth Century"/>
              <a:buNone/>
            </a:pPr>
            <a:r>
              <a:rPr lang="en-US" sz="4000">
                <a:solidFill>
                  <a:srgbClr val="FFFFFF"/>
                </a:solidFill>
              </a:rPr>
              <a:t>High Schools</a:t>
            </a:r>
            <a:r>
              <a:rPr lang="en-US" sz="4000" b="1">
                <a:solidFill>
                  <a:srgbClr val="FFFFFF"/>
                </a:solidFill>
              </a:rPr>
              <a:t> Offering CS</a:t>
            </a:r>
            <a:endParaRPr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title"/>
          </p:nvPr>
        </p:nvSpPr>
        <p:spPr>
          <a:xfrm>
            <a:off x="733046" y="28838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Font typeface="Twentieth Century"/>
              <a:buNone/>
            </a:pPr>
            <a:r>
              <a:rPr lang="en-US" dirty="0"/>
              <a:t>Disparities in Access</a:t>
            </a:r>
            <a:endParaRPr dirty="0"/>
          </a:p>
        </p:txBody>
      </p:sp>
      <p:sp>
        <p:nvSpPr>
          <p:cNvPr id="235" name="Google Shape;235;p11"/>
          <p:cNvSpPr/>
          <p:nvPr/>
        </p:nvSpPr>
        <p:spPr>
          <a:xfrm>
            <a:off x="2042778" y="2254719"/>
            <a:ext cx="2559200" cy="255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7082608" y="2340536"/>
            <a:ext cx="2559200" cy="2559200"/>
          </a:xfrm>
          <a:prstGeom prst="roundRect">
            <a:avLst>
              <a:gd name="adj" fmla="val 16667"/>
            </a:avLst>
          </a:prstGeom>
          <a:solidFill>
            <a:srgbClr val="B4DC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531733" y="5222367"/>
            <a:ext cx="11206000" cy="118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These disparities are most stark in small schools and schools with high FRL populations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2123978" y="2933919"/>
            <a:ext cx="23968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Small high schools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7163808" y="3127267"/>
            <a:ext cx="23968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 free and reduced lunch population high schools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5396981" y="3370667"/>
            <a:ext cx="714000" cy="714000"/>
          </a:xfrm>
          <a:prstGeom prst="mathPlus">
            <a:avLst>
              <a:gd name="adj1" fmla="val 2352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39;p9">
            <a:extLst>
              <a:ext uri="{FF2B5EF4-FFF2-40B4-BE49-F238E27FC236}">
                <a16:creationId xmlns:a16="http://schemas.microsoft.com/office/drawing/2014/main" id="{482F4A40-1DD1-5DCA-B57B-7C9DC8CC0E84}"/>
              </a:ext>
            </a:extLst>
          </p:cNvPr>
          <p:cNvSpPr/>
          <p:nvPr/>
        </p:nvSpPr>
        <p:spPr>
          <a:xfrm rot="-5400000">
            <a:off x="5618653" y="-4858846"/>
            <a:ext cx="1380720" cy="117659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1;p9">
            <a:extLst>
              <a:ext uri="{FF2B5EF4-FFF2-40B4-BE49-F238E27FC236}">
                <a16:creationId xmlns:a16="http://schemas.microsoft.com/office/drawing/2014/main" id="{9D0DE003-57E8-57BC-3100-0215F8E16B90}"/>
              </a:ext>
            </a:extLst>
          </p:cNvPr>
          <p:cNvSpPr/>
          <p:nvPr/>
        </p:nvSpPr>
        <p:spPr>
          <a:xfrm>
            <a:off x="155864" y="727416"/>
            <a:ext cx="551988" cy="529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47332-56E2-B4C6-C741-804E50006905}"/>
              </a:ext>
            </a:extLst>
          </p:cNvPr>
          <p:cNvSpPr txBox="1"/>
          <p:nvPr/>
        </p:nvSpPr>
        <p:spPr>
          <a:xfrm>
            <a:off x="2867892" y="576859"/>
            <a:ext cx="627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Disparities in Access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A04819-D715-9B66-B3B9-9DEC400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39;p9">
            <a:extLst>
              <a:ext uri="{FF2B5EF4-FFF2-40B4-BE49-F238E27FC236}">
                <a16:creationId xmlns:a16="http://schemas.microsoft.com/office/drawing/2014/main" id="{796EFA47-B20F-8840-F01A-4D977277A443}"/>
              </a:ext>
            </a:extLst>
          </p:cNvPr>
          <p:cNvSpPr/>
          <p:nvPr/>
        </p:nvSpPr>
        <p:spPr>
          <a:xfrm rot="-5400000">
            <a:off x="5618653" y="-4858846"/>
            <a:ext cx="1380720" cy="117659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1;p9">
            <a:extLst>
              <a:ext uri="{FF2B5EF4-FFF2-40B4-BE49-F238E27FC236}">
                <a16:creationId xmlns:a16="http://schemas.microsoft.com/office/drawing/2014/main" id="{F286BAD2-A11E-895A-28D3-79E8A3BD31E9}"/>
              </a:ext>
            </a:extLst>
          </p:cNvPr>
          <p:cNvSpPr/>
          <p:nvPr/>
        </p:nvSpPr>
        <p:spPr>
          <a:xfrm>
            <a:off x="155864" y="727416"/>
            <a:ext cx="551988" cy="529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563FF-3279-4D3A-7C47-5FAAE2E80BE8}"/>
              </a:ext>
            </a:extLst>
          </p:cNvPr>
          <p:cNvSpPr txBox="1"/>
          <p:nvPr/>
        </p:nvSpPr>
        <p:spPr>
          <a:xfrm>
            <a:off x="2867892" y="576859"/>
            <a:ext cx="627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Effect of School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20AFE-EC51-AC4C-63C0-D94501BAD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69" y="2108136"/>
            <a:ext cx="5401433" cy="352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0AA5B0-575F-7ACB-8D7A-679F0AA82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199" y="2108135"/>
            <a:ext cx="5924969" cy="35221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E10388-D45B-1970-1138-D0DA821A4B56}"/>
              </a:ext>
            </a:extLst>
          </p:cNvPr>
          <p:cNvSpPr txBox="1"/>
          <p:nvPr/>
        </p:nvSpPr>
        <p:spPr>
          <a:xfrm>
            <a:off x="6738384" y="5969655"/>
            <a:ext cx="48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OSPI </a:t>
            </a:r>
            <a:r>
              <a:rPr lang="en-US" b="0" i="0" u="none" strike="noStrike" dirty="0">
                <a:solidFill>
                  <a:srgbClr val="0967B6"/>
                </a:solidFill>
                <a:effectLst/>
                <a:latin typeface="Open Sans" panose="020B0606030504020204" pitchFamily="34" charset="0"/>
                <a:hlinkClick r:id="rId5"/>
              </a:rPr>
              <a:t>2022-23 K–12 Computer Science Education Data Summary Report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EFA0C-D357-7BF4-B978-34708A47614A}"/>
              </a:ext>
            </a:extLst>
          </p:cNvPr>
          <p:cNvSpPr txBox="1"/>
          <p:nvPr/>
        </p:nvSpPr>
        <p:spPr>
          <a:xfrm>
            <a:off x="9526773" y="5592601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250 -500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FA69B-D7CC-A07B-7707-6B8587647CC5}"/>
              </a:ext>
            </a:extLst>
          </p:cNvPr>
          <p:cNvSpPr txBox="1"/>
          <p:nvPr/>
        </p:nvSpPr>
        <p:spPr>
          <a:xfrm>
            <a:off x="11013558" y="5592601"/>
            <a:ext cx="68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955962" y="304804"/>
            <a:ext cx="10515600" cy="147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Effect of High Percentage FRL Students</a:t>
            </a:r>
            <a:endParaRPr/>
          </a:p>
        </p:txBody>
      </p:sp>
      <p:pic>
        <p:nvPicPr>
          <p:cNvPr id="261" name="Google Shape;26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15244" y="2058074"/>
            <a:ext cx="5556318" cy="3798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;p9">
            <a:extLst>
              <a:ext uri="{FF2B5EF4-FFF2-40B4-BE49-F238E27FC236}">
                <a16:creationId xmlns:a16="http://schemas.microsoft.com/office/drawing/2014/main" id="{D98DD38C-E9AC-1713-9282-C5DBB1F9796C}"/>
              </a:ext>
            </a:extLst>
          </p:cNvPr>
          <p:cNvSpPr/>
          <p:nvPr/>
        </p:nvSpPr>
        <p:spPr>
          <a:xfrm rot="-5400000">
            <a:off x="5618653" y="-4844560"/>
            <a:ext cx="1380720" cy="117659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1;p9">
            <a:extLst>
              <a:ext uri="{FF2B5EF4-FFF2-40B4-BE49-F238E27FC236}">
                <a16:creationId xmlns:a16="http://schemas.microsoft.com/office/drawing/2014/main" id="{BC350999-A64D-CDEA-5CD6-532419B80DC2}"/>
              </a:ext>
            </a:extLst>
          </p:cNvPr>
          <p:cNvSpPr/>
          <p:nvPr/>
        </p:nvSpPr>
        <p:spPr>
          <a:xfrm>
            <a:off x="155864" y="727416"/>
            <a:ext cx="551988" cy="529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CAE1B-4676-EDF6-E49A-61F78B59A3FB}"/>
              </a:ext>
            </a:extLst>
          </p:cNvPr>
          <p:cNvSpPr txBox="1"/>
          <p:nvPr/>
        </p:nvSpPr>
        <p:spPr>
          <a:xfrm>
            <a:off x="1572650" y="662888"/>
            <a:ext cx="9282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Effect of High FRL Student Rates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325E0-4334-E740-4ACB-CBE012CF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2" y="2010846"/>
            <a:ext cx="4612514" cy="3890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ACDE9C-F0D7-0B02-C0AE-96A75E5925E6}"/>
              </a:ext>
            </a:extLst>
          </p:cNvPr>
          <p:cNvSpPr txBox="1"/>
          <p:nvPr/>
        </p:nvSpPr>
        <p:spPr>
          <a:xfrm>
            <a:off x="1467293" y="6037701"/>
            <a:ext cx="2806995" cy="31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National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BF830-D075-5CCC-805B-C73C507CC563}"/>
              </a:ext>
            </a:extLst>
          </p:cNvPr>
          <p:cNvSpPr txBox="1"/>
          <p:nvPr/>
        </p:nvSpPr>
        <p:spPr>
          <a:xfrm>
            <a:off x="6524845" y="5983190"/>
            <a:ext cx="4692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SOCS – Schools Offering CS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For more details, see </a:t>
            </a:r>
            <a:r>
              <a:rPr lang="en-US" sz="14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Lawrence’s blog post </a:t>
            </a:r>
            <a:endParaRPr lang="en-US" sz="1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2181292" y="374546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 dirty="0"/>
              <a:t>From Access to Participation (National)</a:t>
            </a:r>
            <a:endParaRPr dirty="0"/>
          </a:p>
        </p:txBody>
      </p:sp>
      <p:sp>
        <p:nvSpPr>
          <p:cNvPr id="268" name="Google Shape;268;p15"/>
          <p:cNvSpPr txBox="1"/>
          <p:nvPr/>
        </p:nvSpPr>
        <p:spPr>
          <a:xfrm>
            <a:off x="390200" y="2499351"/>
            <a:ext cx="453480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 is necessary for all schools to provide access to computer science courses for all students. </a:t>
            </a: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But that is just </a:t>
            </a:r>
            <a:r>
              <a:rPr lang="en-US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first step </a:t>
            </a:r>
            <a:r>
              <a:rPr lang="en-US"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ensuring all students actually participate in these courses.</a:t>
            </a:r>
            <a:endParaRPr sz="24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9" name="Google Shape;269;p15"/>
          <p:cNvGrpSpPr/>
          <p:nvPr/>
        </p:nvGrpSpPr>
        <p:grpSpPr>
          <a:xfrm>
            <a:off x="5494081" y="2052232"/>
            <a:ext cx="2929220" cy="4465043"/>
            <a:chOff x="4120560" y="1539174"/>
            <a:chExt cx="2196915" cy="3348782"/>
          </a:xfrm>
        </p:grpSpPr>
        <p:grpSp>
          <p:nvGrpSpPr>
            <p:cNvPr id="270" name="Google Shape;270;p15"/>
            <p:cNvGrpSpPr/>
            <p:nvPr/>
          </p:nvGrpSpPr>
          <p:grpSpPr>
            <a:xfrm>
              <a:off x="4120560" y="1539174"/>
              <a:ext cx="2196915" cy="3348782"/>
              <a:chOff x="5040000" y="2205000"/>
              <a:chExt cx="1470000" cy="2392500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5040000" y="2205000"/>
                <a:ext cx="1470000" cy="2158500"/>
              </a:xfrm>
              <a:prstGeom prst="round2SameRect">
                <a:avLst>
                  <a:gd name="adj1" fmla="val 8020"/>
                  <a:gd name="adj2" fmla="val 0"/>
                </a:avLst>
              </a:prstGeom>
              <a:solidFill>
                <a:srgbClr val="B4DCB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5040000" y="2610000"/>
                <a:ext cx="1470000" cy="1987500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 rot="10800000">
                <a:off x="5040000" y="2609400"/>
                <a:ext cx="1470000" cy="1988100"/>
              </a:xfrm>
              <a:prstGeom prst="round2SameRect">
                <a:avLst>
                  <a:gd name="adj1" fmla="val 8175"/>
                  <a:gd name="adj2" fmla="val 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74" name="Google Shape;274;p15"/>
            <p:cNvSpPr/>
            <p:nvPr/>
          </p:nvSpPr>
          <p:spPr>
            <a:xfrm>
              <a:off x="4213275" y="2316486"/>
              <a:ext cx="2011500" cy="21189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of U.S. high school students attend a school with a computer science course</a:t>
              </a:r>
              <a:endParaRPr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5" name="Google Shape;275;p15"/>
            <p:cNvSpPr txBox="1"/>
            <p:nvPr/>
          </p:nvSpPr>
          <p:spPr>
            <a:xfrm>
              <a:off x="4761968" y="1892282"/>
              <a:ext cx="914100" cy="569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33" b="1" dirty="0">
                  <a:solidFill>
                    <a:schemeClr val="dk1"/>
                  </a:solidFill>
                  <a:highlight>
                    <a:srgbClr val="FFFF00"/>
                  </a:highlight>
                  <a:latin typeface="Poppins"/>
                  <a:ea typeface="Poppins"/>
                  <a:cs typeface="Poppins"/>
                  <a:sym typeface="Poppins"/>
                </a:rPr>
                <a:t>82%</a:t>
              </a:r>
              <a:endParaRPr sz="3333" b="1" dirty="0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6" name="Google Shape;276;p15"/>
          <p:cNvGrpSpPr/>
          <p:nvPr/>
        </p:nvGrpSpPr>
        <p:grpSpPr>
          <a:xfrm>
            <a:off x="8763068" y="2045401"/>
            <a:ext cx="2929233" cy="4478633"/>
            <a:chOff x="6572300" y="1534050"/>
            <a:chExt cx="2196925" cy="3358975"/>
          </a:xfrm>
        </p:grpSpPr>
        <p:grpSp>
          <p:nvGrpSpPr>
            <p:cNvPr id="277" name="Google Shape;277;p15"/>
            <p:cNvGrpSpPr/>
            <p:nvPr/>
          </p:nvGrpSpPr>
          <p:grpSpPr>
            <a:xfrm>
              <a:off x="6572300" y="1534050"/>
              <a:ext cx="2196925" cy="3358975"/>
              <a:chOff x="6546674" y="2204994"/>
              <a:chExt cx="1470007" cy="2399782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6546674" y="2204994"/>
                <a:ext cx="1470000" cy="2227500"/>
              </a:xfrm>
              <a:prstGeom prst="round2SameRect">
                <a:avLst>
                  <a:gd name="adj1" fmla="val 8020"/>
                  <a:gd name="adj2" fmla="val 0"/>
                </a:avLst>
              </a:prstGeom>
              <a:solidFill>
                <a:srgbClr val="B4DCB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 rot="10800000">
                <a:off x="6546681" y="4277821"/>
                <a:ext cx="1470000" cy="32695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80" name="Google Shape;280;p15"/>
            <p:cNvSpPr/>
            <p:nvPr/>
          </p:nvSpPr>
          <p:spPr>
            <a:xfrm>
              <a:off x="6664996" y="2316486"/>
              <a:ext cx="2011500" cy="21189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of high school students enrolled in a computer science class last school year</a:t>
              </a:r>
              <a:endParaRPr sz="24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1" name="Google Shape;281;p15"/>
            <p:cNvSpPr txBox="1"/>
            <p:nvPr/>
          </p:nvSpPr>
          <p:spPr>
            <a:xfrm>
              <a:off x="7213696" y="1921648"/>
              <a:ext cx="914100" cy="56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33" b="1" dirty="0">
                  <a:solidFill>
                    <a:schemeClr val="dk1"/>
                  </a:solidFill>
                  <a:highlight>
                    <a:srgbClr val="FFFF00"/>
                  </a:highlight>
                  <a:latin typeface="Poppins"/>
                  <a:ea typeface="Poppins"/>
                  <a:cs typeface="Poppins"/>
                  <a:sym typeface="Poppins"/>
                </a:rPr>
                <a:t>6%</a:t>
              </a:r>
              <a:endParaRPr sz="3333" b="1" dirty="0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282" name="Google Shape;282;p15"/>
          <p:cNvCxnSpPr/>
          <p:nvPr/>
        </p:nvCxnSpPr>
        <p:spPr>
          <a:xfrm>
            <a:off x="2037367" y="5775167"/>
            <a:ext cx="3168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8" name="Google Shape;39;p9">
            <a:extLst>
              <a:ext uri="{FF2B5EF4-FFF2-40B4-BE49-F238E27FC236}">
                <a16:creationId xmlns:a16="http://schemas.microsoft.com/office/drawing/2014/main" id="{25CFA9A6-6DC0-DB13-F42F-DCF48F6A5E00}"/>
              </a:ext>
            </a:extLst>
          </p:cNvPr>
          <p:cNvSpPr/>
          <p:nvPr/>
        </p:nvSpPr>
        <p:spPr>
          <a:xfrm rot="-5400000">
            <a:off x="5618653" y="-4849471"/>
            <a:ext cx="1380720" cy="117659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41;p9">
            <a:extLst>
              <a:ext uri="{FF2B5EF4-FFF2-40B4-BE49-F238E27FC236}">
                <a16:creationId xmlns:a16="http://schemas.microsoft.com/office/drawing/2014/main" id="{91306486-1159-2F6D-CC35-FCED8ABAA39D}"/>
              </a:ext>
            </a:extLst>
          </p:cNvPr>
          <p:cNvSpPr/>
          <p:nvPr/>
        </p:nvSpPr>
        <p:spPr>
          <a:xfrm>
            <a:off x="155864" y="727416"/>
            <a:ext cx="551988" cy="529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013D5-FE71-F72B-3C98-F24373CFB535}"/>
              </a:ext>
            </a:extLst>
          </p:cNvPr>
          <p:cNvSpPr txBox="1"/>
          <p:nvPr/>
        </p:nvSpPr>
        <p:spPr>
          <a:xfrm>
            <a:off x="1557749" y="559447"/>
            <a:ext cx="989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From Access to Participation (National)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>
          <a:extLst>
            <a:ext uri="{FF2B5EF4-FFF2-40B4-BE49-F238E27FC236}">
              <a16:creationId xmlns:a16="http://schemas.microsoft.com/office/drawing/2014/main" id="{03BF95E4-F95C-31C7-537D-76A82FFF9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>
            <a:extLst>
              <a:ext uri="{FF2B5EF4-FFF2-40B4-BE49-F238E27FC236}">
                <a16:creationId xmlns:a16="http://schemas.microsoft.com/office/drawing/2014/main" id="{F674EB06-936A-72C1-1E54-2653041D7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292" y="374546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 dirty="0"/>
              <a:t>From Access to Participation (National)</a:t>
            </a:r>
            <a:endParaRPr dirty="0"/>
          </a:p>
        </p:txBody>
      </p:sp>
      <p:sp>
        <p:nvSpPr>
          <p:cNvPr id="8" name="Google Shape;39;p9">
            <a:extLst>
              <a:ext uri="{FF2B5EF4-FFF2-40B4-BE49-F238E27FC236}">
                <a16:creationId xmlns:a16="http://schemas.microsoft.com/office/drawing/2014/main" id="{D7C0F3EE-6EEF-BE83-2196-17B63BE71BF6}"/>
              </a:ext>
            </a:extLst>
          </p:cNvPr>
          <p:cNvSpPr/>
          <p:nvPr/>
        </p:nvSpPr>
        <p:spPr>
          <a:xfrm rot="-5400000">
            <a:off x="5618653" y="-4849471"/>
            <a:ext cx="1380720" cy="117659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41;p9">
            <a:extLst>
              <a:ext uri="{FF2B5EF4-FFF2-40B4-BE49-F238E27FC236}">
                <a16:creationId xmlns:a16="http://schemas.microsoft.com/office/drawing/2014/main" id="{C98B47CF-B7F7-3245-6BD2-CA53540E9476}"/>
              </a:ext>
            </a:extLst>
          </p:cNvPr>
          <p:cNvSpPr/>
          <p:nvPr/>
        </p:nvSpPr>
        <p:spPr>
          <a:xfrm>
            <a:off x="155864" y="727416"/>
            <a:ext cx="551988" cy="5298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FC7D7-D35A-9588-16CC-3866E3507227}"/>
              </a:ext>
            </a:extLst>
          </p:cNvPr>
          <p:cNvSpPr txBox="1"/>
          <p:nvPr/>
        </p:nvSpPr>
        <p:spPr>
          <a:xfrm>
            <a:off x="904126" y="559447"/>
            <a:ext cx="11054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From Access to Participation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94C51B-C031-F75F-EC62-B2ECD0565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69264"/>
              </p:ext>
            </p:extLst>
          </p:nvPr>
        </p:nvGraphicFramePr>
        <p:xfrm>
          <a:off x="1273996" y="2743674"/>
          <a:ext cx="95230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740">
                  <a:extLst>
                    <a:ext uri="{9D8B030D-6E8A-4147-A177-3AD203B41FA5}">
                      <a16:colId xmlns:a16="http://schemas.microsoft.com/office/drawing/2014/main" val="853140382"/>
                    </a:ext>
                  </a:extLst>
                </a:gridCol>
                <a:gridCol w="1865668">
                  <a:extLst>
                    <a:ext uri="{9D8B030D-6E8A-4147-A177-3AD203B41FA5}">
                      <a16:colId xmlns:a16="http://schemas.microsoft.com/office/drawing/2014/main" val="3557365366"/>
                    </a:ext>
                  </a:extLst>
                </a:gridCol>
                <a:gridCol w="2012593">
                  <a:extLst>
                    <a:ext uri="{9D8B030D-6E8A-4147-A177-3AD203B41FA5}">
                      <a16:colId xmlns:a16="http://schemas.microsoft.com/office/drawing/2014/main" val="4266804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Washington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0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 of HS Offering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57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 of HS Students in HS Offering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9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 of HS Students Enrolled in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7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9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40694-D4F9-DF42-B46C-751A2E68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percentage of Washington HS students participate in Computer Science?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82DCB-4115-69C2-0801-91A69E835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A)</a:t>
            </a:r>
            <a:r>
              <a:rPr lang="en-US" sz="4000" dirty="0"/>
              <a:t> 7.2%</a:t>
            </a:r>
          </a:p>
          <a:p>
            <a:pPr marL="11430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B)</a:t>
            </a:r>
            <a:r>
              <a:rPr lang="en-US" sz="4000" dirty="0"/>
              <a:t> 6.2%</a:t>
            </a:r>
          </a:p>
          <a:p>
            <a:pPr marL="11430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C)</a:t>
            </a:r>
            <a:r>
              <a:rPr lang="en-US" sz="4000" dirty="0"/>
              <a:t> 5.1%</a:t>
            </a:r>
          </a:p>
          <a:p>
            <a:pPr marL="11430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D)</a:t>
            </a:r>
            <a:r>
              <a:rPr lang="en-US" sz="4000" dirty="0"/>
              <a:t> 4.5%</a:t>
            </a:r>
          </a:p>
          <a:p>
            <a:pPr marL="114300" indent="0">
              <a:buNone/>
            </a:pPr>
            <a:r>
              <a:rPr lang="en-US" sz="4000" dirty="0">
                <a:solidFill>
                  <a:schemeClr val="accent2"/>
                </a:solidFill>
              </a:rPr>
              <a:t>E)</a:t>
            </a:r>
            <a:r>
              <a:rPr lang="en-US" sz="4000" dirty="0"/>
              <a:t> 3.9%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F9E33-52E9-E8F4-D87D-D310E638819B}"/>
              </a:ext>
            </a:extLst>
          </p:cNvPr>
          <p:cNvSpPr txBox="1"/>
          <p:nvPr/>
        </p:nvSpPr>
        <p:spPr>
          <a:xfrm>
            <a:off x="9324754" y="1269797"/>
            <a:ext cx="239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according to 2024 State of CS Ed Report</a:t>
            </a:r>
          </a:p>
        </p:txBody>
      </p:sp>
    </p:spTree>
    <p:extLst>
      <p:ext uri="{BB962C8B-B14F-4D97-AF65-F5344CB8AC3E}">
        <p14:creationId xmlns:p14="http://schemas.microsoft.com/office/powerpoint/2010/main" val="69222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838200" y="198437"/>
            <a:ext cx="5257800" cy="92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Lawrence Tanimoto</a:t>
            </a:r>
            <a:endParaRPr/>
          </a:p>
        </p:txBody>
      </p:sp>
      <p:sp>
        <p:nvSpPr>
          <p:cNvPr id="167" name="Google Shape;167;p2"/>
          <p:cNvSpPr txBox="1">
            <a:spLocks noGrp="1"/>
          </p:cNvSpPr>
          <p:nvPr>
            <p:ph type="body" idx="1"/>
          </p:nvPr>
        </p:nvSpPr>
        <p:spPr>
          <a:xfrm>
            <a:off x="838199" y="1361209"/>
            <a:ext cx="7287492" cy="489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685800" lvl="0" indent="-685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 dirty="0"/>
              <a:t>Treasurer/Advocacy Lead, CSTA Washington</a:t>
            </a:r>
            <a:endParaRPr sz="12800" dirty="0"/>
          </a:p>
          <a:p>
            <a:pPr marL="685800" lvl="0" indent="-6858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 dirty="0"/>
              <a:t>Retired</a:t>
            </a:r>
            <a:endParaRPr sz="12800" dirty="0"/>
          </a:p>
          <a:p>
            <a:pPr marL="685800" lvl="0" indent="-6858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 dirty="0"/>
              <a:t>Teacher (CTE) at Ingraham High School in north Seattle from 2014-2021</a:t>
            </a:r>
            <a:endParaRPr sz="12800" dirty="0"/>
          </a:p>
          <a:p>
            <a:pPr marL="685800" lvl="0" indent="-6858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 dirty="0"/>
              <a:t>28 years in international computer industry last 18 with Microsoft</a:t>
            </a:r>
          </a:p>
          <a:p>
            <a:pPr marL="685800" lvl="0" indent="-6858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68" name="Google Shape;168;p2" descr="A person smiling at the camera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7215" b="7214"/>
          <a:stretch/>
        </p:blipFill>
        <p:spPr>
          <a:xfrm>
            <a:off x="8236673" y="976745"/>
            <a:ext cx="3596985" cy="35969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8475F5-6479-C59C-A12E-CE7A6C82E2E8}"/>
              </a:ext>
            </a:extLst>
          </p:cNvPr>
          <p:cNvSpPr txBox="1"/>
          <p:nvPr/>
        </p:nvSpPr>
        <p:spPr>
          <a:xfrm>
            <a:off x="8481222" y="5039832"/>
            <a:ext cx="35969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https://www.linkedin.com/in/lawrence-tanimoto/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 txBox="1"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Washington Below National Average in CS Participation</a:t>
            </a:r>
            <a:endParaRPr/>
          </a:p>
        </p:txBody>
      </p:sp>
      <p:sp>
        <p:nvSpPr>
          <p:cNvPr id="289" name="Google Shape;289;p16"/>
          <p:cNvSpPr txBox="1">
            <a:spLocks noGrp="1"/>
          </p:cNvSpPr>
          <p:nvPr>
            <p:ph type="body" idx="1"/>
          </p:nvPr>
        </p:nvSpPr>
        <p:spPr>
          <a:xfrm>
            <a:off x="5801708" y="554942"/>
            <a:ext cx="5552091" cy="576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280" y="10052"/>
            <a:ext cx="54685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73570C-F3F3-1334-A24D-452CB6EF5579}"/>
              </a:ext>
            </a:extLst>
          </p:cNvPr>
          <p:cNvSpPr/>
          <p:nvPr/>
        </p:nvSpPr>
        <p:spPr>
          <a:xfrm>
            <a:off x="6267236" y="3595955"/>
            <a:ext cx="924674" cy="10274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838200" y="176233"/>
            <a:ext cx="10515600" cy="89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Alternate Data Dashboards</a:t>
            </a:r>
            <a:endParaRPr/>
          </a:p>
        </p:txBody>
      </p:sp>
      <p:pic>
        <p:nvPicPr>
          <p:cNvPr id="296" name="Google Shape;296;p17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396605"/>
            <a:ext cx="4750957" cy="390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7">
            <a:hlinkClick r:id="rId5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675362" y="1325631"/>
            <a:ext cx="4678438" cy="398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 txBox="1"/>
          <p:nvPr/>
        </p:nvSpPr>
        <p:spPr>
          <a:xfrm>
            <a:off x="1354666" y="5461395"/>
            <a:ext cx="41055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9% enrollment</a:t>
            </a: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https://bit.ly/ecepdash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Project data provided by OSPI through ECEP Common Metrics Project</a:t>
            </a:r>
            <a:endParaRPr dirty="0"/>
          </a:p>
        </p:txBody>
      </p:sp>
      <p:sp>
        <p:nvSpPr>
          <p:cNvPr id="299" name="Google Shape;299;p17"/>
          <p:cNvSpPr txBox="1"/>
          <p:nvPr/>
        </p:nvSpPr>
        <p:spPr>
          <a:xfrm>
            <a:off x="6953956" y="5380672"/>
            <a:ext cx="494372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8.7% enrollment</a:t>
            </a:r>
            <a:b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https://csforallwa.org/data</a:t>
            </a: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OSPI </a:t>
            </a:r>
            <a:r>
              <a:rPr lang="en-US" sz="1600" b="0" i="0" u="sng">
                <a:solidFill>
                  <a:srgbClr val="2C5E76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2022-23 K–12 Computer Science Education Data Summary Report</a:t>
            </a:r>
            <a:r>
              <a:rPr lang="en-US" sz="1800" b="0" i="0">
                <a:solidFill>
                  <a:srgbClr val="49473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8CEA-3D90-9BA2-278C-FCED949D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Computer Science Education Data Summary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280F8-E6DD-F2FC-DB33-62786ACAC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0" y="1663822"/>
            <a:ext cx="5410654" cy="2811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7329E-C3F4-4D8C-FA23-AD1F0A30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938" y="4109909"/>
            <a:ext cx="6830553" cy="262007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5F544A1-79BB-2F4E-3A18-1BD90B2CB491}"/>
              </a:ext>
            </a:extLst>
          </p:cNvPr>
          <p:cNvSpPr/>
          <p:nvPr/>
        </p:nvSpPr>
        <p:spPr>
          <a:xfrm rot="2045591">
            <a:off x="5689129" y="3422840"/>
            <a:ext cx="867419" cy="5263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5AB1D-C138-3B18-C777-E44E1400DFEA}"/>
              </a:ext>
            </a:extLst>
          </p:cNvPr>
          <p:cNvSpPr txBox="1"/>
          <p:nvPr/>
        </p:nvSpPr>
        <p:spPr>
          <a:xfrm>
            <a:off x="857239" y="4886401"/>
            <a:ext cx="375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OSPI Computer Science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9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838200" y="304804"/>
            <a:ext cx="6551428" cy="79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 dirty="0"/>
              <a:t>Explaining Data Differences</a:t>
            </a:r>
            <a:endParaRPr dirty="0"/>
          </a:p>
        </p:txBody>
      </p:sp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xfrm>
            <a:off x="866347" y="1095154"/>
            <a:ext cx="5432854" cy="145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endParaRPr lang="en-US" sz="2000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b="1" dirty="0"/>
              <a:t>OSPI Active vs. Passive Involvement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endParaRPr lang="en-US" sz="2000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b="1" dirty="0"/>
              <a:t>Definition of high school</a:t>
            </a:r>
            <a:endParaRPr sz="2000" b="1"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b="1" dirty="0"/>
              <a:t>Definition of computer science</a:t>
            </a:r>
            <a:endParaRPr sz="2000" b="1" dirty="0"/>
          </a:p>
        </p:txBody>
      </p:sp>
      <p:pic>
        <p:nvPicPr>
          <p:cNvPr id="306" name="Google Shape;3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347" y="2707008"/>
            <a:ext cx="5725729" cy="357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4688" y="578451"/>
            <a:ext cx="4405879" cy="565373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7942722" y="6279549"/>
            <a:ext cx="4249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ON TEACHING COMPUTER SCIENCE IN WASHINGTON STATE K-12 PUBLIC SCHOOLS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/>
              <a:t>Demographic Data</a:t>
            </a:r>
            <a:br>
              <a:rPr lang="en-US"/>
            </a:br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0"/>
          <p:cNvPicPr preferRelativeResize="0"/>
          <p:nvPr/>
        </p:nvPicPr>
        <p:blipFill rotWithShape="1">
          <a:blip r:embed="rId3">
            <a:alphaModFix/>
          </a:blip>
          <a:srcRect l="42640" t="14037" r="9113"/>
          <a:stretch/>
        </p:blipFill>
        <p:spPr>
          <a:xfrm>
            <a:off x="553156" y="2577280"/>
            <a:ext cx="4066098" cy="336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0634" y="5121600"/>
            <a:ext cx="3647833" cy="16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8478" y="2216521"/>
            <a:ext cx="4842932" cy="398497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864649" y="6201500"/>
            <a:ext cx="31270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National</a:t>
            </a:r>
            <a:endParaRPr sz="18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6380191" y="6201499"/>
            <a:ext cx="2596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Washington</a:t>
            </a:r>
            <a:endParaRPr dirty="0"/>
          </a:p>
        </p:txBody>
      </p:sp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EF567DD3-3711-463B-9BD8-58E8B80B2A29}"/>
              </a:ext>
            </a:extLst>
          </p:cNvPr>
          <p:cNvSpPr/>
          <p:nvPr/>
        </p:nvSpPr>
        <p:spPr>
          <a:xfrm rot="-5400000">
            <a:off x="5542172" y="-4915526"/>
            <a:ext cx="1428056" cy="118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71AFF4A3-91F6-C944-5A0E-31B33343F114}"/>
              </a:ext>
            </a:extLst>
          </p:cNvPr>
          <p:cNvSpPr/>
          <p:nvPr/>
        </p:nvSpPr>
        <p:spPr>
          <a:xfrm>
            <a:off x="23459" y="681964"/>
            <a:ext cx="593882" cy="614168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47;p10">
            <a:extLst>
              <a:ext uri="{FF2B5EF4-FFF2-40B4-BE49-F238E27FC236}">
                <a16:creationId xmlns:a16="http://schemas.microsoft.com/office/drawing/2014/main" id="{4A48EE1A-CC93-FCEA-7333-86084E93F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000" y="363206"/>
            <a:ext cx="8402246" cy="1251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rPr lang="en-US" sz="4800" b="1" dirty="0"/>
              <a:t>Gender Participation</a:t>
            </a:r>
            <a:endParaRPr sz="4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/>
              <a:t>National Participation by Race/Ethnicity</a:t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10264000" y="6129133"/>
            <a:ext cx="1928000" cy="239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National Student Demographics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10264067" y="6516400"/>
            <a:ext cx="1928000" cy="239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enrolled in CS classes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10123200" y="6129133"/>
            <a:ext cx="220800" cy="239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10123200" y="6516400"/>
            <a:ext cx="220800" cy="239200"/>
          </a:xfrm>
          <a:prstGeom prst="ellipse">
            <a:avLst/>
          </a:prstGeom>
          <a:solidFill>
            <a:srgbClr val="57366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4" name="Google Shape;3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267" y="1829667"/>
            <a:ext cx="9660232" cy="44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4;p10">
            <a:extLst>
              <a:ext uri="{FF2B5EF4-FFF2-40B4-BE49-F238E27FC236}">
                <a16:creationId xmlns:a16="http://schemas.microsoft.com/office/drawing/2014/main" id="{FE620B36-17CC-45A8-ED41-6F7A72D46A9E}"/>
              </a:ext>
            </a:extLst>
          </p:cNvPr>
          <p:cNvSpPr/>
          <p:nvPr/>
        </p:nvSpPr>
        <p:spPr>
          <a:xfrm rot="-5400000">
            <a:off x="5542172" y="-4915526"/>
            <a:ext cx="1428056" cy="118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6;p10">
            <a:extLst>
              <a:ext uri="{FF2B5EF4-FFF2-40B4-BE49-F238E27FC236}">
                <a16:creationId xmlns:a16="http://schemas.microsoft.com/office/drawing/2014/main" id="{9C2596E1-A535-4F1A-EEDC-9CF37D4AC9C2}"/>
              </a:ext>
            </a:extLst>
          </p:cNvPr>
          <p:cNvSpPr/>
          <p:nvPr/>
        </p:nvSpPr>
        <p:spPr>
          <a:xfrm>
            <a:off x="23459" y="681964"/>
            <a:ext cx="593882" cy="614168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47;p10">
            <a:extLst>
              <a:ext uri="{FF2B5EF4-FFF2-40B4-BE49-F238E27FC236}">
                <a16:creationId xmlns:a16="http://schemas.microsoft.com/office/drawing/2014/main" id="{541792E0-3A08-2AC5-B7F0-ED3DC872634C}"/>
              </a:ext>
            </a:extLst>
          </p:cNvPr>
          <p:cNvSpPr txBox="1">
            <a:spLocks/>
          </p:cNvSpPr>
          <p:nvPr/>
        </p:nvSpPr>
        <p:spPr>
          <a:xfrm>
            <a:off x="1446000" y="363206"/>
            <a:ext cx="8677200" cy="125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3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/>
              <a:t>Participation by Race/Ethnicity</a:t>
            </a:r>
            <a:br>
              <a:rPr lang="en-US" sz="4800" b="1" dirty="0"/>
            </a:br>
            <a:r>
              <a:rPr lang="en-US" sz="2800" b="1" dirty="0"/>
              <a:t>(National)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9067378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/>
              <a:t>Washington Participation by Race/Ethnicity</a:t>
            </a:r>
            <a:endParaRPr/>
          </a:p>
        </p:txBody>
      </p:sp>
      <p:pic>
        <p:nvPicPr>
          <p:cNvPr id="341" name="Google Shape;3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" y="1981858"/>
            <a:ext cx="10345330" cy="408115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798230" y="6182422"/>
            <a:ext cx="100922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from Washington CS Education Demographics 2018-23 on </a:t>
            </a:r>
            <a:r>
              <a:rPr lang="en-US" sz="18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https://csforallwa.org/data</a:t>
            </a: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endParaRPr dirty="0"/>
          </a:p>
        </p:txBody>
      </p:sp>
      <p:sp>
        <p:nvSpPr>
          <p:cNvPr id="2" name="Google Shape;329;p21">
            <a:extLst>
              <a:ext uri="{FF2B5EF4-FFF2-40B4-BE49-F238E27FC236}">
                <a16:creationId xmlns:a16="http://schemas.microsoft.com/office/drawing/2014/main" id="{E205C34C-E214-C3A4-551E-E700B41FE3FD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National Participation by Race/Ethnicity</a:t>
            </a:r>
          </a:p>
        </p:txBody>
      </p:sp>
      <p:sp>
        <p:nvSpPr>
          <p:cNvPr id="3" name="Google Shape;44;p10">
            <a:extLst>
              <a:ext uri="{FF2B5EF4-FFF2-40B4-BE49-F238E27FC236}">
                <a16:creationId xmlns:a16="http://schemas.microsoft.com/office/drawing/2014/main" id="{AE797AC8-21F4-4182-97CB-BF2DDCBD6DB0}"/>
              </a:ext>
            </a:extLst>
          </p:cNvPr>
          <p:cNvSpPr/>
          <p:nvPr/>
        </p:nvSpPr>
        <p:spPr>
          <a:xfrm rot="-5400000">
            <a:off x="5542172" y="-4915526"/>
            <a:ext cx="1428056" cy="118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46;p10">
            <a:extLst>
              <a:ext uri="{FF2B5EF4-FFF2-40B4-BE49-F238E27FC236}">
                <a16:creationId xmlns:a16="http://schemas.microsoft.com/office/drawing/2014/main" id="{FEFE46E3-4B19-864F-BAC5-17D22CC85AF7}"/>
              </a:ext>
            </a:extLst>
          </p:cNvPr>
          <p:cNvSpPr/>
          <p:nvPr/>
        </p:nvSpPr>
        <p:spPr>
          <a:xfrm>
            <a:off x="23459" y="681964"/>
            <a:ext cx="593882" cy="614168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7;p10">
            <a:extLst>
              <a:ext uri="{FF2B5EF4-FFF2-40B4-BE49-F238E27FC236}">
                <a16:creationId xmlns:a16="http://schemas.microsoft.com/office/drawing/2014/main" id="{60A8ED19-EBE9-A4E2-9F30-B2A884747D57}"/>
              </a:ext>
            </a:extLst>
          </p:cNvPr>
          <p:cNvSpPr txBox="1">
            <a:spLocks/>
          </p:cNvSpPr>
          <p:nvPr/>
        </p:nvSpPr>
        <p:spPr>
          <a:xfrm>
            <a:off x="1446000" y="363206"/>
            <a:ext cx="8677200" cy="125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3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/>
              <a:t>Participation by Race/Ethnicity</a:t>
            </a:r>
            <a:br>
              <a:rPr lang="en-US" sz="4800" b="1" dirty="0"/>
            </a:br>
            <a:r>
              <a:rPr lang="en-US" sz="2800" b="1" dirty="0"/>
              <a:t>(Washington)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/>
              <a:t>Participation by Income Level</a:t>
            </a:r>
            <a:endParaRPr/>
          </a:p>
        </p:txBody>
      </p:sp>
      <p:pic>
        <p:nvPicPr>
          <p:cNvPr id="348" name="Google Shape;3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924" y="2236067"/>
            <a:ext cx="9844637" cy="291072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 txBox="1"/>
          <p:nvPr/>
        </p:nvSpPr>
        <p:spPr>
          <a:xfrm>
            <a:off x="2054579" y="5610578"/>
            <a:ext cx="85795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From Lawrence’s blog post </a:t>
            </a:r>
            <a:r>
              <a:rPr lang="en-US" sz="18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Good, The Could-Be-Better, And The All-Too-Well: Low-Income Students in CSEd Washington 2021-22 - Cranidores.org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340;p22">
            <a:extLst>
              <a:ext uri="{FF2B5EF4-FFF2-40B4-BE49-F238E27FC236}">
                <a16:creationId xmlns:a16="http://schemas.microsoft.com/office/drawing/2014/main" id="{96333B07-9AFE-63F4-CC35-D3B56FEF8EE6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9067378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Washington Participation by Race/Ethnicity</a:t>
            </a:r>
          </a:p>
        </p:txBody>
      </p:sp>
      <p:sp>
        <p:nvSpPr>
          <p:cNvPr id="3" name="Google Shape;329;p21">
            <a:extLst>
              <a:ext uri="{FF2B5EF4-FFF2-40B4-BE49-F238E27FC236}">
                <a16:creationId xmlns:a16="http://schemas.microsoft.com/office/drawing/2014/main" id="{96111D7B-E6D7-03E1-DC3B-1435CD33589D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National Participation by Race/Ethnicity</a:t>
            </a:r>
          </a:p>
        </p:txBody>
      </p:sp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9D9C7F2A-ACE8-4C7B-F576-66729CE26950}"/>
              </a:ext>
            </a:extLst>
          </p:cNvPr>
          <p:cNvSpPr/>
          <p:nvPr/>
        </p:nvSpPr>
        <p:spPr>
          <a:xfrm rot="-5400000">
            <a:off x="5542172" y="-4915526"/>
            <a:ext cx="1428056" cy="118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6A7330EC-40CF-129A-45D1-6B859EDCC9E4}"/>
              </a:ext>
            </a:extLst>
          </p:cNvPr>
          <p:cNvSpPr/>
          <p:nvPr/>
        </p:nvSpPr>
        <p:spPr>
          <a:xfrm>
            <a:off x="23459" y="681964"/>
            <a:ext cx="593882" cy="614168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47;p10">
            <a:extLst>
              <a:ext uri="{FF2B5EF4-FFF2-40B4-BE49-F238E27FC236}">
                <a16:creationId xmlns:a16="http://schemas.microsoft.com/office/drawing/2014/main" id="{C4039AD6-1531-3D0C-082E-A8268B7C7BB2}"/>
              </a:ext>
            </a:extLst>
          </p:cNvPr>
          <p:cNvSpPr txBox="1">
            <a:spLocks/>
          </p:cNvSpPr>
          <p:nvPr/>
        </p:nvSpPr>
        <p:spPr>
          <a:xfrm>
            <a:off x="1446000" y="363206"/>
            <a:ext cx="8677200" cy="125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3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/>
              <a:t>Participation by Income Level</a:t>
            </a:r>
            <a:endParaRPr lang="en-US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>
          <a:extLst>
            <a:ext uri="{FF2B5EF4-FFF2-40B4-BE49-F238E27FC236}">
              <a16:creationId xmlns:a16="http://schemas.microsoft.com/office/drawing/2014/main" id="{E43924C9-8C20-E228-BD5B-84E64829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>
            <a:extLst>
              <a:ext uri="{FF2B5EF4-FFF2-40B4-BE49-F238E27FC236}">
                <a16:creationId xmlns:a16="http://schemas.microsoft.com/office/drawing/2014/main" id="{2464A54B-6BFF-E72D-9E64-0AE8C90605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/>
              <a:t>Participation by Income Level</a:t>
            </a:r>
            <a:endParaRPr/>
          </a:p>
        </p:txBody>
      </p:sp>
      <p:sp>
        <p:nvSpPr>
          <p:cNvPr id="349" name="Google Shape;349;p23">
            <a:extLst>
              <a:ext uri="{FF2B5EF4-FFF2-40B4-BE49-F238E27FC236}">
                <a16:creationId xmlns:a16="http://schemas.microsoft.com/office/drawing/2014/main" id="{CB481475-8038-7F67-02F0-AE571253328A}"/>
              </a:ext>
            </a:extLst>
          </p:cNvPr>
          <p:cNvSpPr txBox="1"/>
          <p:nvPr/>
        </p:nvSpPr>
        <p:spPr>
          <a:xfrm>
            <a:off x="1597640" y="6033170"/>
            <a:ext cx="89967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SOCS:  Schools offering Computer Science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From Lawrence’s blog post </a:t>
            </a:r>
            <a:r>
              <a:rPr lang="en-US" sz="1200" u="sng" dirty="0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Good, The Could-Be-Better, And The All-Too-Well: Low-Income Students in CSEd Washington 2021-22 - Cranidores.org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Google Shape;340;p22">
            <a:extLst>
              <a:ext uri="{FF2B5EF4-FFF2-40B4-BE49-F238E27FC236}">
                <a16:creationId xmlns:a16="http://schemas.microsoft.com/office/drawing/2014/main" id="{EF311DF3-9D4F-5A39-C7A3-88F76FEA6982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9067378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Washington Participation by Race/Ethnicity</a:t>
            </a:r>
          </a:p>
        </p:txBody>
      </p:sp>
      <p:sp>
        <p:nvSpPr>
          <p:cNvPr id="3" name="Google Shape;329;p21">
            <a:extLst>
              <a:ext uri="{FF2B5EF4-FFF2-40B4-BE49-F238E27FC236}">
                <a16:creationId xmlns:a16="http://schemas.microsoft.com/office/drawing/2014/main" id="{FDD0040D-9952-D608-AEBD-DC893AAD939E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National Participation by Race/Ethnicity</a:t>
            </a:r>
          </a:p>
        </p:txBody>
      </p:sp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328D54AE-48DE-9821-8778-8D7BAFA346F8}"/>
              </a:ext>
            </a:extLst>
          </p:cNvPr>
          <p:cNvSpPr/>
          <p:nvPr/>
        </p:nvSpPr>
        <p:spPr>
          <a:xfrm rot="-5400000">
            <a:off x="5542172" y="-4915526"/>
            <a:ext cx="1428056" cy="118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099A6B5C-1F5D-F17A-C96F-72E939EA7A5A}"/>
              </a:ext>
            </a:extLst>
          </p:cNvPr>
          <p:cNvSpPr/>
          <p:nvPr/>
        </p:nvSpPr>
        <p:spPr>
          <a:xfrm>
            <a:off x="23459" y="681964"/>
            <a:ext cx="593882" cy="614168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47;p10">
            <a:extLst>
              <a:ext uri="{FF2B5EF4-FFF2-40B4-BE49-F238E27FC236}">
                <a16:creationId xmlns:a16="http://schemas.microsoft.com/office/drawing/2014/main" id="{1EF7B65A-476B-650E-0AD0-F14F78B127A9}"/>
              </a:ext>
            </a:extLst>
          </p:cNvPr>
          <p:cNvSpPr txBox="1">
            <a:spLocks/>
          </p:cNvSpPr>
          <p:nvPr/>
        </p:nvSpPr>
        <p:spPr>
          <a:xfrm>
            <a:off x="1446000" y="363206"/>
            <a:ext cx="8677200" cy="125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3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/>
              <a:t>Participation by Income Level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21622C-584A-A3C5-6049-C925F296D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037" y="1853723"/>
            <a:ext cx="6865126" cy="41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CAB81B-EEE0-A9C4-E508-1816487D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Disclaimer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410FE-DA40-95F8-BB3A-41A35F18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br>
              <a:rPr lang="en-US" dirty="0"/>
            </a:br>
            <a:r>
              <a:rPr lang="en-US" sz="3600" dirty="0"/>
              <a:t>The views and opinions expressed in this presentation are solely my own and do not necessarily reflect the views, positions, or policies of any organizations or individuals I am affiliated with. Any errors or misinterpretations are mine alone.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7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42038" y="2214289"/>
            <a:ext cx="5211762" cy="324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023" y="1825625"/>
            <a:ext cx="4982457" cy="370330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4"/>
          <p:cNvSpPr txBox="1"/>
          <p:nvPr/>
        </p:nvSpPr>
        <p:spPr>
          <a:xfrm>
            <a:off x="968351" y="5978103"/>
            <a:ext cx="100922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from Washington CS Education Demographics 2018-23 on </a:t>
            </a:r>
            <a:r>
              <a:rPr lang="en-US" sz="18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https://csforallwa.org/data</a:t>
            </a: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endParaRPr dirty="0"/>
          </a:p>
        </p:txBody>
      </p:sp>
      <p:sp>
        <p:nvSpPr>
          <p:cNvPr id="2" name="Google Shape;347;p23">
            <a:extLst>
              <a:ext uri="{FF2B5EF4-FFF2-40B4-BE49-F238E27FC236}">
                <a16:creationId xmlns:a16="http://schemas.microsoft.com/office/drawing/2014/main" id="{9B807616-DCD6-D206-B59A-9A555C2A7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</a:pPr>
            <a:r>
              <a:rPr lang="en-US"/>
              <a:t>Participation by Income Level</a:t>
            </a:r>
            <a:endParaRPr/>
          </a:p>
        </p:txBody>
      </p:sp>
      <p:sp>
        <p:nvSpPr>
          <p:cNvPr id="3" name="Google Shape;340;p22">
            <a:extLst>
              <a:ext uri="{FF2B5EF4-FFF2-40B4-BE49-F238E27FC236}">
                <a16:creationId xmlns:a16="http://schemas.microsoft.com/office/drawing/2014/main" id="{E72A2291-013E-596A-AB14-90691E964F52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9067378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Washington Participation by Race/Ethnicity</a:t>
            </a:r>
          </a:p>
        </p:txBody>
      </p:sp>
      <p:sp>
        <p:nvSpPr>
          <p:cNvPr id="4" name="Google Shape;329;p21">
            <a:extLst>
              <a:ext uri="{FF2B5EF4-FFF2-40B4-BE49-F238E27FC236}">
                <a16:creationId xmlns:a16="http://schemas.microsoft.com/office/drawing/2014/main" id="{D83FD9E5-2366-1923-9173-AD1FF2E75DA3}"/>
              </a:ext>
            </a:extLst>
          </p:cNvPr>
          <p:cNvSpPr txBox="1">
            <a:spLocks/>
          </p:cNvSpPr>
          <p:nvPr/>
        </p:nvSpPr>
        <p:spPr>
          <a:xfrm>
            <a:off x="1928000" y="425667"/>
            <a:ext cx="8336000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4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National Participation by Race/Ethnicity</a:t>
            </a:r>
          </a:p>
        </p:txBody>
      </p:sp>
      <p:sp>
        <p:nvSpPr>
          <p:cNvPr id="5" name="Google Shape;44;p10">
            <a:extLst>
              <a:ext uri="{FF2B5EF4-FFF2-40B4-BE49-F238E27FC236}">
                <a16:creationId xmlns:a16="http://schemas.microsoft.com/office/drawing/2014/main" id="{CB4D3710-3159-FEA6-38F1-EEDAF6B345B1}"/>
              </a:ext>
            </a:extLst>
          </p:cNvPr>
          <p:cNvSpPr/>
          <p:nvPr/>
        </p:nvSpPr>
        <p:spPr>
          <a:xfrm rot="-5400000">
            <a:off x="5542172" y="-4915526"/>
            <a:ext cx="1428056" cy="11871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46;p10">
            <a:extLst>
              <a:ext uri="{FF2B5EF4-FFF2-40B4-BE49-F238E27FC236}">
                <a16:creationId xmlns:a16="http://schemas.microsoft.com/office/drawing/2014/main" id="{EE05D78A-4E7A-F723-59FF-442B794B8BBF}"/>
              </a:ext>
            </a:extLst>
          </p:cNvPr>
          <p:cNvSpPr/>
          <p:nvPr/>
        </p:nvSpPr>
        <p:spPr>
          <a:xfrm>
            <a:off x="23459" y="681964"/>
            <a:ext cx="593882" cy="614168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47;p10">
            <a:extLst>
              <a:ext uri="{FF2B5EF4-FFF2-40B4-BE49-F238E27FC236}">
                <a16:creationId xmlns:a16="http://schemas.microsoft.com/office/drawing/2014/main" id="{17E1C7F3-BC3C-453A-2914-F579EF819F77}"/>
              </a:ext>
            </a:extLst>
          </p:cNvPr>
          <p:cNvSpPr txBox="1">
            <a:spLocks/>
          </p:cNvSpPr>
          <p:nvPr/>
        </p:nvSpPr>
        <p:spPr>
          <a:xfrm>
            <a:off x="1446000" y="363206"/>
            <a:ext cx="8677200" cy="125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wentieth Century"/>
              <a:buNone/>
              <a:defRPr sz="3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/>
              <a:t>Participation by Grade Level</a:t>
            </a:r>
            <a:br>
              <a:rPr lang="en-US" sz="4800" b="1" dirty="0"/>
            </a:br>
            <a:r>
              <a:rPr lang="en-US" sz="2400" b="1" dirty="0"/>
              <a:t>(Washington)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4618B-78CC-FB56-1188-2FCCF675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740656" cy="1472974"/>
          </a:xfrm>
        </p:spPr>
        <p:txBody>
          <a:bodyPr/>
          <a:lstStyle/>
          <a:p>
            <a:r>
              <a:rPr lang="en-US" dirty="0"/>
              <a:t>Lack of Middle/Elementary School 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34C70F-717D-F9E9-A16A-594081D57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74325"/>
              </p:ext>
            </p:extLst>
          </p:nvPr>
        </p:nvGraphicFramePr>
        <p:xfrm>
          <a:off x="1063257" y="1828067"/>
          <a:ext cx="9583480" cy="32018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8557">
                  <a:extLst>
                    <a:ext uri="{9D8B030D-6E8A-4147-A177-3AD203B41FA5}">
                      <a16:colId xmlns:a16="http://schemas.microsoft.com/office/drawing/2014/main" val="2883581277"/>
                    </a:ext>
                  </a:extLst>
                </a:gridCol>
                <a:gridCol w="3561907">
                  <a:extLst>
                    <a:ext uri="{9D8B030D-6E8A-4147-A177-3AD203B41FA5}">
                      <a16:colId xmlns:a16="http://schemas.microsoft.com/office/drawing/2014/main" val="1827973514"/>
                    </a:ext>
                  </a:extLst>
                </a:gridCol>
                <a:gridCol w="4533016">
                  <a:extLst>
                    <a:ext uri="{9D8B030D-6E8A-4147-A177-3AD203B41FA5}">
                      <a16:colId xmlns:a16="http://schemas.microsoft.com/office/drawing/2014/main" val="2763464880"/>
                    </a:ext>
                  </a:extLst>
                </a:gridCol>
              </a:tblGrid>
              <a:tr h="850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State of Computer Science In Education Report 2024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/>
                        <a:t>(National)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2022-23 K–12 Computer Science Education Data Summary Report</a:t>
                      </a:r>
                      <a:r>
                        <a:rPr lang="en-US" sz="18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.  </a:t>
                      </a:r>
                    </a:p>
                    <a:p>
                      <a:pPr algn="ctr"/>
                      <a:r>
                        <a:rPr lang="en-US" sz="18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(</a:t>
                      </a:r>
                      <a:r>
                        <a:rPr lang="en-US" sz="18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Washington)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27304"/>
                  </a:ext>
                </a:extLst>
              </a:tr>
              <a:tr h="11437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Middle School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Limited data from 19 states.  </a:t>
                      </a:r>
                      <a:br>
                        <a:rPr lang="en-US" b="1" dirty="0"/>
                      </a:b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 Washington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Detailed data from 2018 to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126302"/>
                  </a:ext>
                </a:extLst>
              </a:tr>
              <a:tr h="11437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Elementary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Limited data from 18 states.</a:t>
                      </a:r>
                    </a:p>
                    <a:p>
                      <a:pPr algn="ctr"/>
                      <a:r>
                        <a:rPr lang="en-US" b="1" dirty="0"/>
                        <a:t> 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 Washington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No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55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517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As time permits…</a:t>
            </a:r>
            <a:endParaRPr/>
          </a:p>
        </p:txBody>
      </p:sp>
      <p:pic>
        <p:nvPicPr>
          <p:cNvPr id="370" name="Google Shape;370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2173" y="764502"/>
            <a:ext cx="5835951" cy="468344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5"/>
          <p:cNvSpPr txBox="1"/>
          <p:nvPr/>
        </p:nvSpPr>
        <p:spPr>
          <a:xfrm>
            <a:off x="6493091" y="5770332"/>
            <a:ext cx="51601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Exploring the visualizations on CS Education in Washington on </a:t>
            </a:r>
            <a:r>
              <a:rPr lang="en-US" sz="18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https://csforallwa.org/data</a:t>
            </a: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CS Teacher Visualizations 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CSforAll Washington</a:t>
            </a:r>
            <a:endParaRPr/>
          </a:p>
        </p:txBody>
      </p:sp>
      <p:pic>
        <p:nvPicPr>
          <p:cNvPr id="377" name="Google Shape;37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857346"/>
            <a:ext cx="4914900" cy="423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357548" y="1817688"/>
            <a:ext cx="4793441" cy="429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"/>
          <p:cNvSpPr txBox="1"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/>
              <a:t>Washington CS Ed Policy Landscape</a:t>
            </a:r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69" y="1385476"/>
            <a:ext cx="10752940" cy="485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4;p10">
            <a:extLst>
              <a:ext uri="{FF2B5EF4-FFF2-40B4-BE49-F238E27FC236}">
                <a16:creationId xmlns:a16="http://schemas.microsoft.com/office/drawing/2014/main" id="{30DFBA0D-DDAC-1E21-55AD-CA50C99745C2}"/>
              </a:ext>
            </a:extLst>
          </p:cNvPr>
          <p:cNvSpPr/>
          <p:nvPr/>
        </p:nvSpPr>
        <p:spPr>
          <a:xfrm rot="-5400000">
            <a:off x="6123826" y="-4749737"/>
            <a:ext cx="965075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6;p10">
            <a:extLst>
              <a:ext uri="{FF2B5EF4-FFF2-40B4-BE49-F238E27FC236}">
                <a16:creationId xmlns:a16="http://schemas.microsoft.com/office/drawing/2014/main" id="{0E8103C4-ED35-6412-3D3B-881A629123BE}"/>
              </a:ext>
            </a:extLst>
          </p:cNvPr>
          <p:cNvSpPr/>
          <p:nvPr/>
        </p:nvSpPr>
        <p:spPr>
          <a:xfrm>
            <a:off x="769345" y="628373"/>
            <a:ext cx="524807" cy="415053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BEAA8-0180-16E7-60FB-1B82AA2C07B6}"/>
              </a:ext>
            </a:extLst>
          </p:cNvPr>
          <p:cNvSpPr txBox="1"/>
          <p:nvPr/>
        </p:nvSpPr>
        <p:spPr>
          <a:xfrm>
            <a:off x="1775637" y="420400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wentieth Century"/>
              </a:rPr>
              <a:t>10 Policies to Make CS Fundamental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DB77B-29AB-D197-E510-D2B0D2170B04}"/>
              </a:ext>
            </a:extLst>
          </p:cNvPr>
          <p:cNvSpPr txBox="1"/>
          <p:nvPr/>
        </p:nvSpPr>
        <p:spPr>
          <a:xfrm>
            <a:off x="2902689" y="6280654"/>
            <a:ext cx="614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Computer Science In Education Report 2024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CB41-5DBF-F59D-6415-18A0DD05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of the ten policies has Washington implemented? </a:t>
            </a:r>
            <a:r>
              <a:rPr lang="en-US" sz="1400" dirty="0">
                <a:solidFill>
                  <a:schemeClr val="accent2"/>
                </a:solidFill>
              </a:rPr>
              <a:t>Includes partial implementations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5B588-95C1-5B1A-79A7-55356CF2B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A) </a:t>
            </a:r>
            <a:r>
              <a:rPr lang="en-US" sz="4800" dirty="0"/>
              <a:t>10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B) </a:t>
            </a:r>
            <a:r>
              <a:rPr lang="en-US" sz="4800" dirty="0"/>
              <a:t>8 – 9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C) </a:t>
            </a:r>
            <a:r>
              <a:rPr lang="en-US" sz="4800" dirty="0"/>
              <a:t>6 – 7 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D) </a:t>
            </a:r>
            <a:r>
              <a:rPr lang="en-US" sz="4800" dirty="0"/>
              <a:t>4 – 5</a:t>
            </a:r>
          </a:p>
          <a:p>
            <a:pPr marL="114300" indent="0">
              <a:buNone/>
            </a:pPr>
            <a:r>
              <a:rPr lang="en-US" sz="4800" dirty="0">
                <a:solidFill>
                  <a:schemeClr val="accent2"/>
                </a:solidFill>
              </a:rPr>
              <a:t>E) </a:t>
            </a:r>
            <a:r>
              <a:rPr lang="en-US" sz="4800" dirty="0"/>
              <a:t>3 or 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09D02-4285-0BC0-BB7F-FED6D02568E6}"/>
              </a:ext>
            </a:extLst>
          </p:cNvPr>
          <p:cNvSpPr txBox="1"/>
          <p:nvPr/>
        </p:nvSpPr>
        <p:spPr>
          <a:xfrm>
            <a:off x="9388550" y="2364951"/>
            <a:ext cx="239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according to 2024 State of CS Ed Report</a:t>
            </a:r>
          </a:p>
        </p:txBody>
      </p:sp>
    </p:spTree>
    <p:extLst>
      <p:ext uri="{BB962C8B-B14F-4D97-AF65-F5344CB8AC3E}">
        <p14:creationId xmlns:p14="http://schemas.microsoft.com/office/powerpoint/2010/main" val="757604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29"/>
          <p:cNvPicPr preferRelativeResize="0"/>
          <p:nvPr/>
        </p:nvPicPr>
        <p:blipFill rotWithShape="1">
          <a:blip r:embed="rId3">
            <a:alphaModFix/>
          </a:blip>
          <a:srcRect t="2171" b="5440"/>
          <a:stretch/>
        </p:blipFill>
        <p:spPr>
          <a:xfrm>
            <a:off x="3890067" y="582433"/>
            <a:ext cx="8497332" cy="598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29"/>
          <p:cNvGrpSpPr/>
          <p:nvPr/>
        </p:nvGrpSpPr>
        <p:grpSpPr>
          <a:xfrm flipH="1">
            <a:off x="0" y="1690999"/>
            <a:ext cx="4763169" cy="5167001"/>
            <a:chOff x="4543450" y="1030175"/>
            <a:chExt cx="3572377" cy="3875251"/>
          </a:xfrm>
        </p:grpSpPr>
        <p:pic>
          <p:nvPicPr>
            <p:cNvPr id="398" name="Google Shape;398;p29"/>
            <p:cNvPicPr preferRelativeResize="0"/>
            <p:nvPr/>
          </p:nvPicPr>
          <p:blipFill rotWithShape="1">
            <a:blip r:embed="rId4">
              <a:alphaModFix/>
            </a:blip>
            <a:srcRect l="3938" b="17972"/>
            <a:stretch/>
          </p:blipFill>
          <p:spPr>
            <a:xfrm flipH="1">
              <a:off x="5560452" y="1775500"/>
              <a:ext cx="2555375" cy="3129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29"/>
            <p:cNvSpPr/>
            <p:nvPr/>
          </p:nvSpPr>
          <p:spPr>
            <a:xfrm>
              <a:off x="4543450" y="1030175"/>
              <a:ext cx="3248400" cy="324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00" name="Google Shape;400;p29"/>
          <p:cNvSpPr txBox="1">
            <a:spLocks noGrp="1"/>
          </p:cNvSpPr>
          <p:nvPr>
            <p:ph type="title" idx="4294967295"/>
          </p:nvPr>
        </p:nvSpPr>
        <p:spPr>
          <a:xfrm>
            <a:off x="511967" y="3086800"/>
            <a:ext cx="4324000" cy="1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Policies Adopted by State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9336" y="2108519"/>
            <a:ext cx="11330474" cy="2971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4;p10">
            <a:extLst>
              <a:ext uri="{FF2B5EF4-FFF2-40B4-BE49-F238E27FC236}">
                <a16:creationId xmlns:a16="http://schemas.microsoft.com/office/drawing/2014/main" id="{1ED938D8-17C2-2734-B032-DC5AFFF4BD8A}"/>
              </a:ext>
            </a:extLst>
          </p:cNvPr>
          <p:cNvSpPr/>
          <p:nvPr/>
        </p:nvSpPr>
        <p:spPr>
          <a:xfrm rot="-5400000">
            <a:off x="5915606" y="-4469251"/>
            <a:ext cx="1403558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6;p10">
            <a:extLst>
              <a:ext uri="{FF2B5EF4-FFF2-40B4-BE49-F238E27FC236}">
                <a16:creationId xmlns:a16="http://schemas.microsoft.com/office/drawing/2014/main" id="{87DEED79-C64B-88A8-FC6B-ADEAD84BBD16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60EE9-C833-E5BD-355C-AC324BD8F6E3}"/>
              </a:ext>
            </a:extLst>
          </p:cNvPr>
          <p:cNvSpPr txBox="1"/>
          <p:nvPr/>
        </p:nvSpPr>
        <p:spPr>
          <a:xfrm>
            <a:off x="1765004" y="515886"/>
            <a:ext cx="9154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Washington Policy Scorecard</a:t>
            </a:r>
            <a:br>
              <a:rPr lang="en-US" sz="4800" dirty="0">
                <a:solidFill>
                  <a:schemeClr val="bg1"/>
                </a:solidFill>
                <a:latin typeface="Twentieth Century"/>
              </a:rPr>
            </a:br>
            <a:r>
              <a:rPr lang="en-US" sz="2400" dirty="0">
                <a:solidFill>
                  <a:schemeClr val="bg1"/>
                </a:solidFill>
                <a:latin typeface="Twentieth Century"/>
              </a:rPr>
              <a:t>(official)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1" descr="A diagram of a computer science&#10;&#10;AI-generated content may be incorrec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6152" y="2337280"/>
            <a:ext cx="10458259" cy="274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51;p35">
            <a:extLst>
              <a:ext uri="{FF2B5EF4-FFF2-40B4-BE49-F238E27FC236}">
                <a16:creationId xmlns:a16="http://schemas.microsoft.com/office/drawing/2014/main" id="{E176C9FA-1EC6-4681-CAF0-924C84CCFA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767" y="4403892"/>
            <a:ext cx="1733107" cy="338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;p10">
            <a:extLst>
              <a:ext uri="{FF2B5EF4-FFF2-40B4-BE49-F238E27FC236}">
                <a16:creationId xmlns:a16="http://schemas.microsoft.com/office/drawing/2014/main" id="{F9D425E3-08F1-2989-251A-5EA4E922B92B}"/>
              </a:ext>
            </a:extLst>
          </p:cNvPr>
          <p:cNvSpPr/>
          <p:nvPr/>
        </p:nvSpPr>
        <p:spPr>
          <a:xfrm rot="-5400000">
            <a:off x="5915606" y="-4469251"/>
            <a:ext cx="1403558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46;p10">
            <a:extLst>
              <a:ext uri="{FF2B5EF4-FFF2-40B4-BE49-F238E27FC236}">
                <a16:creationId xmlns:a16="http://schemas.microsoft.com/office/drawing/2014/main" id="{43E3C6B5-2450-427F-9AB6-84E7B605AC17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78293-5277-C058-94EF-D02D864F56DD}"/>
              </a:ext>
            </a:extLst>
          </p:cNvPr>
          <p:cNvSpPr txBox="1"/>
          <p:nvPr/>
        </p:nvSpPr>
        <p:spPr>
          <a:xfrm>
            <a:off x="1765004" y="515886"/>
            <a:ext cx="9154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Washington Policy Scorecard</a:t>
            </a:r>
            <a:br>
              <a:rPr lang="en-US" sz="4800" dirty="0">
                <a:solidFill>
                  <a:schemeClr val="bg1"/>
                </a:solidFill>
                <a:latin typeface="Twentieth Century"/>
              </a:rPr>
            </a:br>
            <a:r>
              <a:rPr lang="en-US" sz="2400" dirty="0">
                <a:solidFill>
                  <a:schemeClr val="bg1"/>
                </a:solidFill>
                <a:latin typeface="Twentieth Century"/>
              </a:rPr>
              <a:t>(Lawrence’s Interpretation)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0F901B-E4CE-1149-96B1-395A8FE190C2}"/>
              </a:ext>
            </a:extLst>
          </p:cNvPr>
          <p:cNvSpPr/>
          <p:nvPr/>
        </p:nvSpPr>
        <p:spPr>
          <a:xfrm>
            <a:off x="3859618" y="5326913"/>
            <a:ext cx="4518837" cy="11164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What’s Missing???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" descr="A black background with a black square&#10;&#10;AI-generated content may be incorrec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9050" y="466702"/>
            <a:ext cx="6420889" cy="80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 descr="A logo with a rainbow colored circle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5" r="15"/>
          <a:stretch/>
        </p:blipFill>
        <p:spPr>
          <a:xfrm>
            <a:off x="7504159" y="746599"/>
            <a:ext cx="3551768" cy="35517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716411" y="1346923"/>
            <a:ext cx="615141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Computer Science Teachers Association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Merger of 4 CSTA chapters in Washington (Nov 2025)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Puget Sound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Central Washington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Mid-Columbia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Spokane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Unified Membership and Association Management System migration (Mar 2025)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https://washington.csteachers.org</a:t>
            </a:r>
            <a:r>
              <a:rPr lang="en-US" sz="2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7079939" y="4473029"/>
            <a:ext cx="462767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Provide community, professional development, support, and advocacy for computer science teachers throughout Washington and help them provide equitable, high-quality CS education to all K-12 Washington state students</a:t>
            </a:r>
            <a:r>
              <a:rPr lang="en-US" sz="1800" b="1" i="0" dirty="0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"/>
          <p:cNvSpPr txBox="1">
            <a:spLocks noGrp="1"/>
          </p:cNvSpPr>
          <p:nvPr>
            <p:ph type="body" idx="1"/>
          </p:nvPr>
        </p:nvSpPr>
        <p:spPr>
          <a:xfrm>
            <a:off x="838200" y="1838099"/>
            <a:ext cx="684796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00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 Require that all students take computer science to earn a high school diploma (new in 2023) </a:t>
            </a:r>
            <a:endParaRPr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0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5849 (2024)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 </a:t>
            </a:r>
            <a:r>
              <a:rPr lang="en-US" sz="2000" i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All students must show competency in computer science to graduate from high school.  A variety of mechanisms were provided.  </a:t>
            </a:r>
            <a:r>
              <a:rPr lang="en-US" sz="2000" i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Passed Senate but stalled in House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.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4"/>
              </a:rPr>
              <a:t>SB 5327 (2025)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BOE to develop recommendations to ensure students have competency in high school CS, and consider how to incorporate the competencies into graduation requirements. </a:t>
            </a:r>
            <a:r>
              <a:rPr lang="en-US" sz="2000" i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Passed Senate but stalled in House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.</a:t>
            </a:r>
            <a:endParaRPr sz="2000" i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Quicksand"/>
              <a:buChar char="•"/>
            </a:pPr>
            <a:r>
              <a:rPr lang="en-US" sz="20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5"/>
              </a:rPr>
              <a:t>CSforAll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5"/>
              </a:rPr>
              <a:t> Washington Memo</a:t>
            </a: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(Sep 2024) recommending integration of CS into one or more courses</a:t>
            </a:r>
            <a:endParaRPr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i="0" dirty="0">
              <a:solidFill>
                <a:srgbClr val="33333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dirty="0"/>
          </a:p>
        </p:txBody>
      </p:sp>
      <p:sp>
        <p:nvSpPr>
          <p:cNvPr id="419" name="Google Shape;419;p32"/>
          <p:cNvSpPr txBox="1"/>
          <p:nvPr/>
        </p:nvSpPr>
        <p:spPr>
          <a:xfrm>
            <a:off x="8702815" y="1931658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22" name="Google Shape;42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19563" y="3942983"/>
            <a:ext cx="3667637" cy="2610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4;p10">
            <a:extLst>
              <a:ext uri="{FF2B5EF4-FFF2-40B4-BE49-F238E27FC236}">
                <a16:creationId xmlns:a16="http://schemas.microsoft.com/office/drawing/2014/main" id="{413BA4A4-0DB6-C1A5-297A-F063D624238A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6;p10">
            <a:extLst>
              <a:ext uri="{FF2B5EF4-FFF2-40B4-BE49-F238E27FC236}">
                <a16:creationId xmlns:a16="http://schemas.microsoft.com/office/drawing/2014/main" id="{A9581E64-CD42-209C-ABB5-6F0624233E36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674B4-3314-0CFB-4677-9E85C9902C7E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10. Graduation Requirement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2659D-FD6A-A19C-F96B-AD8C7589E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769" y="2160103"/>
            <a:ext cx="1679864" cy="436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29855-C559-A5E5-E5A0-13C1E9756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769" y="2694141"/>
            <a:ext cx="1679864" cy="4364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3"/>
          <p:cNvSpPr/>
          <p:nvPr/>
        </p:nvSpPr>
        <p:spPr>
          <a:xfrm>
            <a:off x="10522867" y="3423472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33"/>
          <p:cNvSpPr/>
          <p:nvPr/>
        </p:nvSpPr>
        <p:spPr>
          <a:xfrm>
            <a:off x="8790394" y="4797425"/>
            <a:ext cx="7153" cy="13771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2"/>
                  <a:pt x="1" y="1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10610133" y="2701304"/>
            <a:ext cx="0" cy="6120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33"/>
          <p:cNvSpPr/>
          <p:nvPr/>
        </p:nvSpPr>
        <p:spPr>
          <a:xfrm>
            <a:off x="10475657" y="2907856"/>
            <a:ext cx="7153" cy="21421"/>
          </a:xfrm>
          <a:custGeom>
            <a:avLst/>
            <a:gdLst/>
            <a:ahLst/>
            <a:cxnLst/>
            <a:rect l="l" t="t" r="r" b="b"/>
            <a:pathLst>
              <a:path w="1" h="3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3"/>
                  <a:pt x="0" y="3"/>
                </a:cubicBezTo>
                <a:cubicBezTo>
                  <a:pt x="0" y="3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5356409" y="4469618"/>
            <a:ext cx="1610867" cy="1438212"/>
          </a:xfrm>
          <a:custGeom>
            <a:avLst/>
            <a:gdLst/>
            <a:ahLst/>
            <a:cxnLst/>
            <a:rect l="l" t="t" r="r" b="b"/>
            <a:pathLst>
              <a:path w="1126" h="940" extrusionOk="0">
                <a:moveTo>
                  <a:pt x="1117" y="687"/>
                </a:moveTo>
                <a:lnTo>
                  <a:pt x="1112" y="683"/>
                </a:lnTo>
                <a:lnTo>
                  <a:pt x="1108" y="678"/>
                </a:lnTo>
                <a:lnTo>
                  <a:pt x="1108" y="673"/>
                </a:lnTo>
                <a:lnTo>
                  <a:pt x="1108" y="669"/>
                </a:lnTo>
                <a:lnTo>
                  <a:pt x="1108" y="664"/>
                </a:lnTo>
                <a:lnTo>
                  <a:pt x="1103" y="659"/>
                </a:lnTo>
                <a:lnTo>
                  <a:pt x="1098" y="664"/>
                </a:lnTo>
                <a:lnTo>
                  <a:pt x="1094" y="664"/>
                </a:lnTo>
                <a:lnTo>
                  <a:pt x="1089" y="659"/>
                </a:lnTo>
                <a:lnTo>
                  <a:pt x="1080" y="659"/>
                </a:lnTo>
                <a:lnTo>
                  <a:pt x="1075" y="655"/>
                </a:lnTo>
                <a:lnTo>
                  <a:pt x="1066" y="659"/>
                </a:lnTo>
                <a:lnTo>
                  <a:pt x="1061" y="655"/>
                </a:lnTo>
                <a:lnTo>
                  <a:pt x="1052" y="655"/>
                </a:lnTo>
                <a:lnTo>
                  <a:pt x="1047" y="655"/>
                </a:lnTo>
                <a:lnTo>
                  <a:pt x="1042" y="659"/>
                </a:lnTo>
                <a:lnTo>
                  <a:pt x="1042" y="655"/>
                </a:lnTo>
                <a:lnTo>
                  <a:pt x="1037" y="650"/>
                </a:lnTo>
                <a:lnTo>
                  <a:pt x="1033" y="650"/>
                </a:lnTo>
                <a:lnTo>
                  <a:pt x="1028" y="640"/>
                </a:lnTo>
                <a:lnTo>
                  <a:pt x="1019" y="640"/>
                </a:lnTo>
                <a:lnTo>
                  <a:pt x="1014" y="640"/>
                </a:lnTo>
                <a:lnTo>
                  <a:pt x="1014" y="636"/>
                </a:lnTo>
                <a:lnTo>
                  <a:pt x="1014" y="631"/>
                </a:lnTo>
                <a:lnTo>
                  <a:pt x="1009" y="626"/>
                </a:lnTo>
                <a:lnTo>
                  <a:pt x="1000" y="617"/>
                </a:lnTo>
                <a:lnTo>
                  <a:pt x="981" y="608"/>
                </a:lnTo>
                <a:lnTo>
                  <a:pt x="972" y="598"/>
                </a:lnTo>
                <a:lnTo>
                  <a:pt x="972" y="594"/>
                </a:lnTo>
                <a:lnTo>
                  <a:pt x="958" y="589"/>
                </a:lnTo>
                <a:lnTo>
                  <a:pt x="958" y="584"/>
                </a:lnTo>
                <a:lnTo>
                  <a:pt x="958" y="584"/>
                </a:lnTo>
                <a:lnTo>
                  <a:pt x="944" y="575"/>
                </a:lnTo>
                <a:lnTo>
                  <a:pt x="939" y="575"/>
                </a:lnTo>
                <a:lnTo>
                  <a:pt x="935" y="570"/>
                </a:lnTo>
                <a:lnTo>
                  <a:pt x="925" y="570"/>
                </a:lnTo>
                <a:lnTo>
                  <a:pt x="921" y="566"/>
                </a:lnTo>
                <a:lnTo>
                  <a:pt x="911" y="556"/>
                </a:lnTo>
                <a:lnTo>
                  <a:pt x="907" y="556"/>
                </a:lnTo>
                <a:lnTo>
                  <a:pt x="902" y="552"/>
                </a:lnTo>
                <a:lnTo>
                  <a:pt x="897" y="556"/>
                </a:lnTo>
                <a:lnTo>
                  <a:pt x="888" y="542"/>
                </a:lnTo>
                <a:lnTo>
                  <a:pt x="888" y="538"/>
                </a:lnTo>
                <a:lnTo>
                  <a:pt x="883" y="538"/>
                </a:lnTo>
                <a:lnTo>
                  <a:pt x="879" y="533"/>
                </a:lnTo>
                <a:lnTo>
                  <a:pt x="874" y="533"/>
                </a:lnTo>
                <a:lnTo>
                  <a:pt x="869" y="533"/>
                </a:lnTo>
                <a:lnTo>
                  <a:pt x="865" y="542"/>
                </a:lnTo>
                <a:lnTo>
                  <a:pt x="860" y="547"/>
                </a:lnTo>
                <a:lnTo>
                  <a:pt x="855" y="547"/>
                </a:lnTo>
                <a:lnTo>
                  <a:pt x="855" y="552"/>
                </a:lnTo>
                <a:lnTo>
                  <a:pt x="855" y="566"/>
                </a:lnTo>
                <a:lnTo>
                  <a:pt x="855" y="570"/>
                </a:lnTo>
                <a:lnTo>
                  <a:pt x="855" y="575"/>
                </a:lnTo>
                <a:lnTo>
                  <a:pt x="851" y="580"/>
                </a:lnTo>
                <a:lnTo>
                  <a:pt x="841" y="589"/>
                </a:lnTo>
                <a:lnTo>
                  <a:pt x="836" y="594"/>
                </a:lnTo>
                <a:lnTo>
                  <a:pt x="836" y="598"/>
                </a:lnTo>
                <a:lnTo>
                  <a:pt x="827" y="584"/>
                </a:lnTo>
                <a:lnTo>
                  <a:pt x="790" y="566"/>
                </a:lnTo>
                <a:lnTo>
                  <a:pt x="785" y="561"/>
                </a:lnTo>
                <a:lnTo>
                  <a:pt x="780" y="556"/>
                </a:lnTo>
                <a:lnTo>
                  <a:pt x="771" y="556"/>
                </a:lnTo>
                <a:lnTo>
                  <a:pt x="766" y="552"/>
                </a:lnTo>
                <a:lnTo>
                  <a:pt x="766" y="547"/>
                </a:lnTo>
                <a:lnTo>
                  <a:pt x="766" y="542"/>
                </a:lnTo>
                <a:lnTo>
                  <a:pt x="762" y="538"/>
                </a:lnTo>
                <a:lnTo>
                  <a:pt x="752" y="542"/>
                </a:lnTo>
                <a:lnTo>
                  <a:pt x="743" y="552"/>
                </a:lnTo>
                <a:lnTo>
                  <a:pt x="743" y="552"/>
                </a:lnTo>
                <a:lnTo>
                  <a:pt x="734" y="552"/>
                </a:lnTo>
                <a:lnTo>
                  <a:pt x="729" y="556"/>
                </a:lnTo>
                <a:lnTo>
                  <a:pt x="715" y="556"/>
                </a:lnTo>
                <a:lnTo>
                  <a:pt x="715" y="552"/>
                </a:lnTo>
                <a:lnTo>
                  <a:pt x="575" y="89"/>
                </a:lnTo>
                <a:lnTo>
                  <a:pt x="565" y="47"/>
                </a:lnTo>
                <a:lnTo>
                  <a:pt x="565" y="47"/>
                </a:lnTo>
                <a:lnTo>
                  <a:pt x="556" y="47"/>
                </a:lnTo>
                <a:lnTo>
                  <a:pt x="556" y="47"/>
                </a:lnTo>
                <a:lnTo>
                  <a:pt x="551" y="42"/>
                </a:lnTo>
                <a:lnTo>
                  <a:pt x="547" y="42"/>
                </a:lnTo>
                <a:lnTo>
                  <a:pt x="542" y="42"/>
                </a:lnTo>
                <a:lnTo>
                  <a:pt x="533" y="37"/>
                </a:lnTo>
                <a:lnTo>
                  <a:pt x="528" y="37"/>
                </a:lnTo>
                <a:lnTo>
                  <a:pt x="523" y="33"/>
                </a:lnTo>
                <a:lnTo>
                  <a:pt x="519" y="33"/>
                </a:lnTo>
                <a:lnTo>
                  <a:pt x="514" y="37"/>
                </a:lnTo>
                <a:lnTo>
                  <a:pt x="509" y="37"/>
                </a:lnTo>
                <a:lnTo>
                  <a:pt x="505" y="37"/>
                </a:lnTo>
                <a:lnTo>
                  <a:pt x="500" y="37"/>
                </a:lnTo>
                <a:lnTo>
                  <a:pt x="500" y="42"/>
                </a:lnTo>
                <a:lnTo>
                  <a:pt x="495" y="42"/>
                </a:lnTo>
                <a:lnTo>
                  <a:pt x="491" y="47"/>
                </a:lnTo>
                <a:lnTo>
                  <a:pt x="486" y="47"/>
                </a:lnTo>
                <a:lnTo>
                  <a:pt x="477" y="47"/>
                </a:lnTo>
                <a:lnTo>
                  <a:pt x="477" y="47"/>
                </a:lnTo>
                <a:lnTo>
                  <a:pt x="472" y="47"/>
                </a:lnTo>
                <a:lnTo>
                  <a:pt x="467" y="42"/>
                </a:lnTo>
                <a:lnTo>
                  <a:pt x="463" y="42"/>
                </a:lnTo>
                <a:lnTo>
                  <a:pt x="458" y="42"/>
                </a:lnTo>
                <a:lnTo>
                  <a:pt x="449" y="42"/>
                </a:lnTo>
                <a:lnTo>
                  <a:pt x="444" y="42"/>
                </a:lnTo>
                <a:lnTo>
                  <a:pt x="439" y="47"/>
                </a:lnTo>
                <a:lnTo>
                  <a:pt x="430" y="47"/>
                </a:lnTo>
                <a:lnTo>
                  <a:pt x="425" y="42"/>
                </a:lnTo>
                <a:lnTo>
                  <a:pt x="425" y="42"/>
                </a:lnTo>
                <a:lnTo>
                  <a:pt x="420" y="42"/>
                </a:lnTo>
                <a:lnTo>
                  <a:pt x="416" y="42"/>
                </a:lnTo>
                <a:lnTo>
                  <a:pt x="416" y="42"/>
                </a:lnTo>
                <a:lnTo>
                  <a:pt x="411" y="37"/>
                </a:lnTo>
                <a:lnTo>
                  <a:pt x="402" y="37"/>
                </a:lnTo>
                <a:lnTo>
                  <a:pt x="397" y="37"/>
                </a:lnTo>
                <a:lnTo>
                  <a:pt x="392" y="37"/>
                </a:lnTo>
                <a:lnTo>
                  <a:pt x="388" y="37"/>
                </a:lnTo>
                <a:lnTo>
                  <a:pt x="383" y="37"/>
                </a:lnTo>
                <a:lnTo>
                  <a:pt x="378" y="42"/>
                </a:lnTo>
                <a:lnTo>
                  <a:pt x="374" y="42"/>
                </a:lnTo>
                <a:lnTo>
                  <a:pt x="374" y="42"/>
                </a:lnTo>
                <a:lnTo>
                  <a:pt x="369" y="42"/>
                </a:lnTo>
                <a:lnTo>
                  <a:pt x="364" y="42"/>
                </a:lnTo>
                <a:lnTo>
                  <a:pt x="360" y="47"/>
                </a:lnTo>
                <a:lnTo>
                  <a:pt x="360" y="47"/>
                </a:lnTo>
                <a:lnTo>
                  <a:pt x="355" y="47"/>
                </a:lnTo>
                <a:lnTo>
                  <a:pt x="346" y="42"/>
                </a:lnTo>
                <a:lnTo>
                  <a:pt x="346" y="37"/>
                </a:lnTo>
                <a:lnTo>
                  <a:pt x="341" y="37"/>
                </a:lnTo>
                <a:lnTo>
                  <a:pt x="336" y="42"/>
                </a:lnTo>
                <a:lnTo>
                  <a:pt x="332" y="37"/>
                </a:lnTo>
                <a:lnTo>
                  <a:pt x="336" y="37"/>
                </a:lnTo>
                <a:lnTo>
                  <a:pt x="332" y="33"/>
                </a:lnTo>
                <a:lnTo>
                  <a:pt x="336" y="28"/>
                </a:lnTo>
                <a:lnTo>
                  <a:pt x="336" y="23"/>
                </a:lnTo>
                <a:lnTo>
                  <a:pt x="332" y="23"/>
                </a:lnTo>
                <a:lnTo>
                  <a:pt x="327" y="23"/>
                </a:lnTo>
                <a:lnTo>
                  <a:pt x="318" y="23"/>
                </a:lnTo>
                <a:lnTo>
                  <a:pt x="313" y="23"/>
                </a:lnTo>
                <a:lnTo>
                  <a:pt x="308" y="23"/>
                </a:lnTo>
                <a:lnTo>
                  <a:pt x="299" y="33"/>
                </a:lnTo>
                <a:lnTo>
                  <a:pt x="294" y="28"/>
                </a:lnTo>
                <a:lnTo>
                  <a:pt x="290" y="28"/>
                </a:lnTo>
                <a:lnTo>
                  <a:pt x="294" y="23"/>
                </a:lnTo>
                <a:lnTo>
                  <a:pt x="290" y="19"/>
                </a:lnTo>
                <a:lnTo>
                  <a:pt x="285" y="14"/>
                </a:lnTo>
                <a:lnTo>
                  <a:pt x="285" y="19"/>
                </a:lnTo>
                <a:lnTo>
                  <a:pt x="280" y="14"/>
                </a:lnTo>
                <a:lnTo>
                  <a:pt x="280" y="19"/>
                </a:lnTo>
                <a:lnTo>
                  <a:pt x="271" y="33"/>
                </a:lnTo>
                <a:lnTo>
                  <a:pt x="266" y="33"/>
                </a:lnTo>
                <a:lnTo>
                  <a:pt x="262" y="28"/>
                </a:lnTo>
                <a:lnTo>
                  <a:pt x="266" y="23"/>
                </a:lnTo>
                <a:lnTo>
                  <a:pt x="271" y="23"/>
                </a:lnTo>
                <a:lnTo>
                  <a:pt x="271" y="19"/>
                </a:lnTo>
                <a:lnTo>
                  <a:pt x="276" y="14"/>
                </a:lnTo>
                <a:lnTo>
                  <a:pt x="271" y="9"/>
                </a:lnTo>
                <a:lnTo>
                  <a:pt x="262" y="14"/>
                </a:lnTo>
                <a:lnTo>
                  <a:pt x="262" y="9"/>
                </a:lnTo>
                <a:lnTo>
                  <a:pt x="257" y="5"/>
                </a:lnTo>
                <a:lnTo>
                  <a:pt x="257" y="0"/>
                </a:lnTo>
                <a:lnTo>
                  <a:pt x="252" y="5"/>
                </a:lnTo>
                <a:lnTo>
                  <a:pt x="248" y="14"/>
                </a:lnTo>
                <a:lnTo>
                  <a:pt x="243" y="19"/>
                </a:lnTo>
                <a:lnTo>
                  <a:pt x="238" y="23"/>
                </a:lnTo>
                <a:lnTo>
                  <a:pt x="229" y="33"/>
                </a:lnTo>
                <a:lnTo>
                  <a:pt x="215" y="37"/>
                </a:lnTo>
                <a:lnTo>
                  <a:pt x="210" y="37"/>
                </a:lnTo>
                <a:lnTo>
                  <a:pt x="205" y="42"/>
                </a:lnTo>
                <a:lnTo>
                  <a:pt x="205" y="37"/>
                </a:lnTo>
                <a:lnTo>
                  <a:pt x="205" y="33"/>
                </a:lnTo>
                <a:lnTo>
                  <a:pt x="201" y="33"/>
                </a:lnTo>
                <a:lnTo>
                  <a:pt x="191" y="42"/>
                </a:lnTo>
                <a:lnTo>
                  <a:pt x="191" y="47"/>
                </a:lnTo>
                <a:lnTo>
                  <a:pt x="196" y="51"/>
                </a:lnTo>
                <a:lnTo>
                  <a:pt x="201" y="51"/>
                </a:lnTo>
                <a:lnTo>
                  <a:pt x="205" y="51"/>
                </a:lnTo>
                <a:lnTo>
                  <a:pt x="196" y="56"/>
                </a:lnTo>
                <a:lnTo>
                  <a:pt x="196" y="65"/>
                </a:lnTo>
                <a:lnTo>
                  <a:pt x="191" y="61"/>
                </a:lnTo>
                <a:lnTo>
                  <a:pt x="191" y="61"/>
                </a:lnTo>
                <a:lnTo>
                  <a:pt x="191" y="56"/>
                </a:lnTo>
                <a:lnTo>
                  <a:pt x="191" y="47"/>
                </a:lnTo>
                <a:lnTo>
                  <a:pt x="191" y="47"/>
                </a:lnTo>
                <a:lnTo>
                  <a:pt x="187" y="51"/>
                </a:lnTo>
                <a:lnTo>
                  <a:pt x="177" y="61"/>
                </a:lnTo>
                <a:lnTo>
                  <a:pt x="168" y="65"/>
                </a:lnTo>
                <a:lnTo>
                  <a:pt x="168" y="65"/>
                </a:lnTo>
                <a:lnTo>
                  <a:pt x="163" y="65"/>
                </a:lnTo>
                <a:lnTo>
                  <a:pt x="159" y="70"/>
                </a:lnTo>
                <a:lnTo>
                  <a:pt x="154" y="70"/>
                </a:lnTo>
                <a:lnTo>
                  <a:pt x="159" y="65"/>
                </a:lnTo>
                <a:lnTo>
                  <a:pt x="159" y="65"/>
                </a:lnTo>
                <a:lnTo>
                  <a:pt x="154" y="65"/>
                </a:lnTo>
                <a:lnTo>
                  <a:pt x="140" y="79"/>
                </a:lnTo>
                <a:lnTo>
                  <a:pt x="140" y="79"/>
                </a:lnTo>
                <a:lnTo>
                  <a:pt x="135" y="89"/>
                </a:lnTo>
                <a:lnTo>
                  <a:pt x="131" y="98"/>
                </a:lnTo>
                <a:lnTo>
                  <a:pt x="131" y="98"/>
                </a:lnTo>
                <a:lnTo>
                  <a:pt x="131" y="108"/>
                </a:lnTo>
                <a:lnTo>
                  <a:pt x="126" y="122"/>
                </a:lnTo>
                <a:lnTo>
                  <a:pt x="117" y="131"/>
                </a:lnTo>
                <a:lnTo>
                  <a:pt x="112" y="131"/>
                </a:lnTo>
                <a:lnTo>
                  <a:pt x="107" y="136"/>
                </a:lnTo>
                <a:lnTo>
                  <a:pt x="103" y="136"/>
                </a:lnTo>
                <a:lnTo>
                  <a:pt x="79" y="140"/>
                </a:lnTo>
                <a:lnTo>
                  <a:pt x="70" y="136"/>
                </a:lnTo>
                <a:lnTo>
                  <a:pt x="65" y="140"/>
                </a:lnTo>
                <a:lnTo>
                  <a:pt x="61" y="154"/>
                </a:lnTo>
                <a:lnTo>
                  <a:pt x="61" y="159"/>
                </a:lnTo>
                <a:lnTo>
                  <a:pt x="56" y="164"/>
                </a:lnTo>
                <a:lnTo>
                  <a:pt x="51" y="164"/>
                </a:lnTo>
                <a:lnTo>
                  <a:pt x="51" y="168"/>
                </a:lnTo>
                <a:lnTo>
                  <a:pt x="56" y="168"/>
                </a:lnTo>
                <a:lnTo>
                  <a:pt x="61" y="173"/>
                </a:lnTo>
                <a:lnTo>
                  <a:pt x="70" y="182"/>
                </a:lnTo>
                <a:lnTo>
                  <a:pt x="75" y="182"/>
                </a:lnTo>
                <a:lnTo>
                  <a:pt x="79" y="187"/>
                </a:lnTo>
                <a:lnTo>
                  <a:pt x="89" y="201"/>
                </a:lnTo>
                <a:lnTo>
                  <a:pt x="93" y="201"/>
                </a:lnTo>
                <a:lnTo>
                  <a:pt x="98" y="210"/>
                </a:lnTo>
                <a:lnTo>
                  <a:pt x="103" y="210"/>
                </a:lnTo>
                <a:lnTo>
                  <a:pt x="103" y="215"/>
                </a:lnTo>
                <a:lnTo>
                  <a:pt x="107" y="229"/>
                </a:lnTo>
                <a:lnTo>
                  <a:pt x="107" y="238"/>
                </a:lnTo>
                <a:lnTo>
                  <a:pt x="112" y="243"/>
                </a:lnTo>
                <a:lnTo>
                  <a:pt x="121" y="243"/>
                </a:lnTo>
                <a:lnTo>
                  <a:pt x="131" y="248"/>
                </a:lnTo>
                <a:lnTo>
                  <a:pt x="135" y="243"/>
                </a:lnTo>
                <a:lnTo>
                  <a:pt x="135" y="238"/>
                </a:lnTo>
                <a:lnTo>
                  <a:pt x="140" y="243"/>
                </a:lnTo>
                <a:lnTo>
                  <a:pt x="140" y="248"/>
                </a:lnTo>
                <a:lnTo>
                  <a:pt x="145" y="248"/>
                </a:lnTo>
                <a:lnTo>
                  <a:pt x="149" y="248"/>
                </a:lnTo>
                <a:lnTo>
                  <a:pt x="154" y="252"/>
                </a:lnTo>
                <a:lnTo>
                  <a:pt x="149" y="262"/>
                </a:lnTo>
                <a:lnTo>
                  <a:pt x="149" y="266"/>
                </a:lnTo>
                <a:lnTo>
                  <a:pt x="154" y="276"/>
                </a:lnTo>
                <a:lnTo>
                  <a:pt x="163" y="276"/>
                </a:lnTo>
                <a:lnTo>
                  <a:pt x="168" y="271"/>
                </a:lnTo>
                <a:lnTo>
                  <a:pt x="173" y="266"/>
                </a:lnTo>
                <a:lnTo>
                  <a:pt x="177" y="271"/>
                </a:lnTo>
                <a:lnTo>
                  <a:pt x="182" y="271"/>
                </a:lnTo>
                <a:lnTo>
                  <a:pt x="187" y="276"/>
                </a:lnTo>
                <a:lnTo>
                  <a:pt x="187" y="281"/>
                </a:lnTo>
                <a:lnTo>
                  <a:pt x="187" y="285"/>
                </a:lnTo>
                <a:lnTo>
                  <a:pt x="177" y="285"/>
                </a:lnTo>
                <a:lnTo>
                  <a:pt x="173" y="281"/>
                </a:lnTo>
                <a:lnTo>
                  <a:pt x="168" y="281"/>
                </a:lnTo>
                <a:lnTo>
                  <a:pt x="159" y="281"/>
                </a:lnTo>
                <a:lnTo>
                  <a:pt x="154" y="281"/>
                </a:lnTo>
                <a:lnTo>
                  <a:pt x="149" y="276"/>
                </a:lnTo>
                <a:lnTo>
                  <a:pt x="149" y="271"/>
                </a:lnTo>
                <a:lnTo>
                  <a:pt x="145" y="266"/>
                </a:lnTo>
                <a:lnTo>
                  <a:pt x="145" y="262"/>
                </a:lnTo>
                <a:lnTo>
                  <a:pt x="145" y="257"/>
                </a:lnTo>
                <a:lnTo>
                  <a:pt x="135" y="252"/>
                </a:lnTo>
                <a:lnTo>
                  <a:pt x="131" y="252"/>
                </a:lnTo>
                <a:lnTo>
                  <a:pt x="135" y="257"/>
                </a:lnTo>
                <a:lnTo>
                  <a:pt x="145" y="266"/>
                </a:lnTo>
                <a:lnTo>
                  <a:pt x="149" y="276"/>
                </a:lnTo>
                <a:lnTo>
                  <a:pt x="149" y="281"/>
                </a:lnTo>
                <a:lnTo>
                  <a:pt x="149" y="290"/>
                </a:lnTo>
                <a:lnTo>
                  <a:pt x="154" y="285"/>
                </a:lnTo>
                <a:lnTo>
                  <a:pt x="159" y="285"/>
                </a:lnTo>
                <a:lnTo>
                  <a:pt x="168" y="290"/>
                </a:lnTo>
                <a:lnTo>
                  <a:pt x="168" y="295"/>
                </a:lnTo>
                <a:lnTo>
                  <a:pt x="168" y="299"/>
                </a:lnTo>
                <a:lnTo>
                  <a:pt x="163" y="295"/>
                </a:lnTo>
                <a:lnTo>
                  <a:pt x="159" y="290"/>
                </a:lnTo>
                <a:lnTo>
                  <a:pt x="154" y="290"/>
                </a:lnTo>
                <a:lnTo>
                  <a:pt x="154" y="295"/>
                </a:lnTo>
                <a:lnTo>
                  <a:pt x="149" y="304"/>
                </a:lnTo>
                <a:lnTo>
                  <a:pt x="149" y="304"/>
                </a:lnTo>
                <a:lnTo>
                  <a:pt x="149" y="309"/>
                </a:lnTo>
                <a:lnTo>
                  <a:pt x="145" y="304"/>
                </a:lnTo>
                <a:lnTo>
                  <a:pt x="140" y="304"/>
                </a:lnTo>
                <a:lnTo>
                  <a:pt x="135" y="304"/>
                </a:lnTo>
                <a:lnTo>
                  <a:pt x="131" y="304"/>
                </a:lnTo>
                <a:lnTo>
                  <a:pt x="126" y="299"/>
                </a:lnTo>
                <a:lnTo>
                  <a:pt x="117" y="299"/>
                </a:lnTo>
                <a:lnTo>
                  <a:pt x="112" y="299"/>
                </a:lnTo>
                <a:lnTo>
                  <a:pt x="107" y="299"/>
                </a:lnTo>
                <a:lnTo>
                  <a:pt x="103" y="299"/>
                </a:lnTo>
                <a:lnTo>
                  <a:pt x="103" y="290"/>
                </a:lnTo>
                <a:lnTo>
                  <a:pt x="98" y="290"/>
                </a:lnTo>
                <a:lnTo>
                  <a:pt x="103" y="290"/>
                </a:lnTo>
                <a:lnTo>
                  <a:pt x="103" y="281"/>
                </a:lnTo>
                <a:lnTo>
                  <a:pt x="107" y="276"/>
                </a:lnTo>
                <a:lnTo>
                  <a:pt x="103" y="271"/>
                </a:lnTo>
                <a:lnTo>
                  <a:pt x="107" y="271"/>
                </a:lnTo>
                <a:lnTo>
                  <a:pt x="103" y="271"/>
                </a:lnTo>
                <a:lnTo>
                  <a:pt x="93" y="271"/>
                </a:lnTo>
                <a:lnTo>
                  <a:pt x="89" y="271"/>
                </a:lnTo>
                <a:lnTo>
                  <a:pt x="84" y="271"/>
                </a:lnTo>
                <a:lnTo>
                  <a:pt x="79" y="276"/>
                </a:lnTo>
                <a:lnTo>
                  <a:pt x="79" y="276"/>
                </a:lnTo>
                <a:lnTo>
                  <a:pt x="70" y="276"/>
                </a:lnTo>
                <a:lnTo>
                  <a:pt x="65" y="281"/>
                </a:lnTo>
                <a:lnTo>
                  <a:pt x="61" y="285"/>
                </a:lnTo>
                <a:lnTo>
                  <a:pt x="61" y="290"/>
                </a:lnTo>
                <a:lnTo>
                  <a:pt x="61" y="295"/>
                </a:lnTo>
                <a:lnTo>
                  <a:pt x="56" y="295"/>
                </a:lnTo>
                <a:lnTo>
                  <a:pt x="47" y="290"/>
                </a:lnTo>
                <a:lnTo>
                  <a:pt x="32" y="299"/>
                </a:lnTo>
                <a:lnTo>
                  <a:pt x="32" y="304"/>
                </a:lnTo>
                <a:lnTo>
                  <a:pt x="28" y="304"/>
                </a:lnTo>
                <a:lnTo>
                  <a:pt x="23" y="304"/>
                </a:lnTo>
                <a:lnTo>
                  <a:pt x="18" y="309"/>
                </a:lnTo>
                <a:lnTo>
                  <a:pt x="14" y="313"/>
                </a:lnTo>
                <a:lnTo>
                  <a:pt x="9" y="313"/>
                </a:lnTo>
                <a:lnTo>
                  <a:pt x="4" y="313"/>
                </a:lnTo>
                <a:lnTo>
                  <a:pt x="0" y="313"/>
                </a:lnTo>
                <a:lnTo>
                  <a:pt x="14" y="327"/>
                </a:lnTo>
                <a:lnTo>
                  <a:pt x="18" y="332"/>
                </a:lnTo>
                <a:lnTo>
                  <a:pt x="23" y="332"/>
                </a:lnTo>
                <a:lnTo>
                  <a:pt x="28" y="337"/>
                </a:lnTo>
                <a:lnTo>
                  <a:pt x="32" y="337"/>
                </a:lnTo>
                <a:lnTo>
                  <a:pt x="28" y="332"/>
                </a:lnTo>
                <a:lnTo>
                  <a:pt x="42" y="337"/>
                </a:lnTo>
                <a:lnTo>
                  <a:pt x="47" y="341"/>
                </a:lnTo>
                <a:lnTo>
                  <a:pt x="47" y="341"/>
                </a:lnTo>
                <a:lnTo>
                  <a:pt x="42" y="341"/>
                </a:lnTo>
                <a:lnTo>
                  <a:pt x="37" y="346"/>
                </a:lnTo>
                <a:lnTo>
                  <a:pt x="32" y="351"/>
                </a:lnTo>
                <a:lnTo>
                  <a:pt x="28" y="346"/>
                </a:lnTo>
                <a:lnTo>
                  <a:pt x="28" y="341"/>
                </a:lnTo>
                <a:lnTo>
                  <a:pt x="28" y="346"/>
                </a:lnTo>
                <a:lnTo>
                  <a:pt x="32" y="351"/>
                </a:lnTo>
                <a:lnTo>
                  <a:pt x="32" y="355"/>
                </a:lnTo>
                <a:lnTo>
                  <a:pt x="37" y="360"/>
                </a:lnTo>
                <a:lnTo>
                  <a:pt x="37" y="360"/>
                </a:lnTo>
                <a:lnTo>
                  <a:pt x="37" y="369"/>
                </a:lnTo>
                <a:lnTo>
                  <a:pt x="37" y="374"/>
                </a:lnTo>
                <a:lnTo>
                  <a:pt x="42" y="379"/>
                </a:lnTo>
                <a:lnTo>
                  <a:pt x="56" y="383"/>
                </a:lnTo>
                <a:lnTo>
                  <a:pt x="65" y="388"/>
                </a:lnTo>
                <a:lnTo>
                  <a:pt x="70" y="388"/>
                </a:lnTo>
                <a:lnTo>
                  <a:pt x="75" y="388"/>
                </a:lnTo>
                <a:lnTo>
                  <a:pt x="84" y="383"/>
                </a:lnTo>
                <a:lnTo>
                  <a:pt x="103" y="383"/>
                </a:lnTo>
                <a:lnTo>
                  <a:pt x="107" y="388"/>
                </a:lnTo>
                <a:lnTo>
                  <a:pt x="117" y="393"/>
                </a:lnTo>
                <a:lnTo>
                  <a:pt x="117" y="388"/>
                </a:lnTo>
                <a:lnTo>
                  <a:pt x="112" y="383"/>
                </a:lnTo>
                <a:lnTo>
                  <a:pt x="117" y="383"/>
                </a:lnTo>
                <a:lnTo>
                  <a:pt x="121" y="388"/>
                </a:lnTo>
                <a:lnTo>
                  <a:pt x="126" y="397"/>
                </a:lnTo>
                <a:lnTo>
                  <a:pt x="131" y="388"/>
                </a:lnTo>
                <a:lnTo>
                  <a:pt x="135" y="383"/>
                </a:lnTo>
                <a:lnTo>
                  <a:pt x="140" y="379"/>
                </a:lnTo>
                <a:lnTo>
                  <a:pt x="145" y="379"/>
                </a:lnTo>
                <a:lnTo>
                  <a:pt x="149" y="374"/>
                </a:lnTo>
                <a:lnTo>
                  <a:pt x="154" y="374"/>
                </a:lnTo>
                <a:lnTo>
                  <a:pt x="159" y="369"/>
                </a:lnTo>
                <a:lnTo>
                  <a:pt x="163" y="365"/>
                </a:lnTo>
                <a:lnTo>
                  <a:pt x="168" y="365"/>
                </a:lnTo>
                <a:lnTo>
                  <a:pt x="163" y="369"/>
                </a:lnTo>
                <a:lnTo>
                  <a:pt x="168" y="374"/>
                </a:lnTo>
                <a:lnTo>
                  <a:pt x="173" y="379"/>
                </a:lnTo>
                <a:lnTo>
                  <a:pt x="173" y="383"/>
                </a:lnTo>
                <a:lnTo>
                  <a:pt x="168" y="388"/>
                </a:lnTo>
                <a:lnTo>
                  <a:pt x="163" y="393"/>
                </a:lnTo>
                <a:lnTo>
                  <a:pt x="159" y="388"/>
                </a:lnTo>
                <a:lnTo>
                  <a:pt x="154" y="393"/>
                </a:lnTo>
                <a:lnTo>
                  <a:pt x="154" y="397"/>
                </a:lnTo>
                <a:lnTo>
                  <a:pt x="159" y="397"/>
                </a:lnTo>
                <a:lnTo>
                  <a:pt x="168" y="407"/>
                </a:lnTo>
                <a:lnTo>
                  <a:pt x="168" y="416"/>
                </a:lnTo>
                <a:lnTo>
                  <a:pt x="173" y="430"/>
                </a:lnTo>
                <a:lnTo>
                  <a:pt x="173" y="435"/>
                </a:lnTo>
                <a:lnTo>
                  <a:pt x="163" y="444"/>
                </a:lnTo>
                <a:lnTo>
                  <a:pt x="159" y="449"/>
                </a:lnTo>
                <a:lnTo>
                  <a:pt x="149" y="449"/>
                </a:lnTo>
                <a:lnTo>
                  <a:pt x="145" y="449"/>
                </a:lnTo>
                <a:lnTo>
                  <a:pt x="140" y="449"/>
                </a:lnTo>
                <a:lnTo>
                  <a:pt x="135" y="449"/>
                </a:lnTo>
                <a:lnTo>
                  <a:pt x="131" y="453"/>
                </a:lnTo>
                <a:lnTo>
                  <a:pt x="121" y="463"/>
                </a:lnTo>
                <a:lnTo>
                  <a:pt x="112" y="472"/>
                </a:lnTo>
                <a:lnTo>
                  <a:pt x="107" y="472"/>
                </a:lnTo>
                <a:lnTo>
                  <a:pt x="103" y="468"/>
                </a:lnTo>
                <a:lnTo>
                  <a:pt x="98" y="472"/>
                </a:lnTo>
                <a:lnTo>
                  <a:pt x="93" y="477"/>
                </a:lnTo>
                <a:lnTo>
                  <a:pt x="98" y="468"/>
                </a:lnTo>
                <a:lnTo>
                  <a:pt x="98" y="463"/>
                </a:lnTo>
                <a:lnTo>
                  <a:pt x="89" y="458"/>
                </a:lnTo>
                <a:lnTo>
                  <a:pt x="84" y="458"/>
                </a:lnTo>
                <a:lnTo>
                  <a:pt x="79" y="463"/>
                </a:lnTo>
                <a:lnTo>
                  <a:pt x="75" y="468"/>
                </a:lnTo>
                <a:lnTo>
                  <a:pt x="79" y="472"/>
                </a:lnTo>
                <a:lnTo>
                  <a:pt x="75" y="472"/>
                </a:lnTo>
                <a:lnTo>
                  <a:pt x="70" y="477"/>
                </a:lnTo>
                <a:lnTo>
                  <a:pt x="65" y="482"/>
                </a:lnTo>
                <a:lnTo>
                  <a:pt x="70" y="486"/>
                </a:lnTo>
                <a:lnTo>
                  <a:pt x="65" y="486"/>
                </a:lnTo>
                <a:lnTo>
                  <a:pt x="70" y="491"/>
                </a:lnTo>
                <a:lnTo>
                  <a:pt x="75" y="486"/>
                </a:lnTo>
                <a:lnTo>
                  <a:pt x="70" y="496"/>
                </a:lnTo>
                <a:lnTo>
                  <a:pt x="65" y="496"/>
                </a:lnTo>
                <a:lnTo>
                  <a:pt x="65" y="500"/>
                </a:lnTo>
                <a:lnTo>
                  <a:pt x="65" y="500"/>
                </a:lnTo>
                <a:lnTo>
                  <a:pt x="70" y="505"/>
                </a:lnTo>
                <a:lnTo>
                  <a:pt x="70" y="505"/>
                </a:lnTo>
                <a:lnTo>
                  <a:pt x="65" y="500"/>
                </a:lnTo>
                <a:lnTo>
                  <a:pt x="65" y="500"/>
                </a:lnTo>
                <a:lnTo>
                  <a:pt x="65" y="500"/>
                </a:lnTo>
                <a:lnTo>
                  <a:pt x="65" y="500"/>
                </a:lnTo>
                <a:lnTo>
                  <a:pt x="61" y="500"/>
                </a:lnTo>
                <a:lnTo>
                  <a:pt x="56" y="500"/>
                </a:lnTo>
                <a:lnTo>
                  <a:pt x="42" y="524"/>
                </a:lnTo>
                <a:lnTo>
                  <a:pt x="37" y="528"/>
                </a:lnTo>
                <a:lnTo>
                  <a:pt x="42" y="533"/>
                </a:lnTo>
                <a:lnTo>
                  <a:pt x="37" y="538"/>
                </a:lnTo>
                <a:lnTo>
                  <a:pt x="28" y="538"/>
                </a:lnTo>
                <a:lnTo>
                  <a:pt x="32" y="542"/>
                </a:lnTo>
                <a:lnTo>
                  <a:pt x="37" y="547"/>
                </a:lnTo>
                <a:lnTo>
                  <a:pt x="32" y="547"/>
                </a:lnTo>
                <a:lnTo>
                  <a:pt x="28" y="547"/>
                </a:lnTo>
                <a:lnTo>
                  <a:pt x="23" y="552"/>
                </a:lnTo>
                <a:lnTo>
                  <a:pt x="28" y="556"/>
                </a:lnTo>
                <a:lnTo>
                  <a:pt x="32" y="552"/>
                </a:lnTo>
                <a:lnTo>
                  <a:pt x="37" y="556"/>
                </a:lnTo>
                <a:lnTo>
                  <a:pt x="32" y="561"/>
                </a:lnTo>
                <a:lnTo>
                  <a:pt x="32" y="566"/>
                </a:lnTo>
                <a:lnTo>
                  <a:pt x="37" y="570"/>
                </a:lnTo>
                <a:lnTo>
                  <a:pt x="37" y="575"/>
                </a:lnTo>
                <a:lnTo>
                  <a:pt x="42" y="580"/>
                </a:lnTo>
                <a:lnTo>
                  <a:pt x="47" y="575"/>
                </a:lnTo>
                <a:lnTo>
                  <a:pt x="47" y="570"/>
                </a:lnTo>
                <a:lnTo>
                  <a:pt x="51" y="561"/>
                </a:lnTo>
                <a:lnTo>
                  <a:pt x="61" y="556"/>
                </a:lnTo>
                <a:lnTo>
                  <a:pt x="65" y="552"/>
                </a:lnTo>
                <a:lnTo>
                  <a:pt x="65" y="552"/>
                </a:lnTo>
                <a:lnTo>
                  <a:pt x="61" y="556"/>
                </a:lnTo>
                <a:lnTo>
                  <a:pt x="51" y="566"/>
                </a:lnTo>
                <a:lnTo>
                  <a:pt x="47" y="570"/>
                </a:lnTo>
                <a:lnTo>
                  <a:pt x="47" y="575"/>
                </a:lnTo>
                <a:lnTo>
                  <a:pt x="51" y="575"/>
                </a:lnTo>
                <a:lnTo>
                  <a:pt x="51" y="580"/>
                </a:lnTo>
                <a:lnTo>
                  <a:pt x="61" y="580"/>
                </a:lnTo>
                <a:lnTo>
                  <a:pt x="56" y="584"/>
                </a:lnTo>
                <a:lnTo>
                  <a:pt x="51" y="584"/>
                </a:lnTo>
                <a:lnTo>
                  <a:pt x="56" y="589"/>
                </a:lnTo>
                <a:lnTo>
                  <a:pt x="61" y="589"/>
                </a:lnTo>
                <a:lnTo>
                  <a:pt x="65" y="589"/>
                </a:lnTo>
                <a:lnTo>
                  <a:pt x="70" y="594"/>
                </a:lnTo>
                <a:lnTo>
                  <a:pt x="79" y="594"/>
                </a:lnTo>
                <a:lnTo>
                  <a:pt x="84" y="594"/>
                </a:lnTo>
                <a:lnTo>
                  <a:pt x="89" y="589"/>
                </a:lnTo>
                <a:lnTo>
                  <a:pt x="93" y="594"/>
                </a:lnTo>
                <a:lnTo>
                  <a:pt x="89" y="598"/>
                </a:lnTo>
                <a:lnTo>
                  <a:pt x="93" y="598"/>
                </a:lnTo>
                <a:lnTo>
                  <a:pt x="98" y="603"/>
                </a:lnTo>
                <a:lnTo>
                  <a:pt x="93" y="608"/>
                </a:lnTo>
                <a:lnTo>
                  <a:pt x="89" y="612"/>
                </a:lnTo>
                <a:lnTo>
                  <a:pt x="84" y="612"/>
                </a:lnTo>
                <a:lnTo>
                  <a:pt x="84" y="608"/>
                </a:lnTo>
                <a:lnTo>
                  <a:pt x="84" y="598"/>
                </a:lnTo>
                <a:lnTo>
                  <a:pt x="79" y="603"/>
                </a:lnTo>
                <a:lnTo>
                  <a:pt x="75" y="608"/>
                </a:lnTo>
                <a:lnTo>
                  <a:pt x="70" y="612"/>
                </a:lnTo>
                <a:lnTo>
                  <a:pt x="75" y="603"/>
                </a:lnTo>
                <a:lnTo>
                  <a:pt x="75" y="598"/>
                </a:lnTo>
                <a:lnTo>
                  <a:pt x="70" y="598"/>
                </a:lnTo>
                <a:lnTo>
                  <a:pt x="65" y="598"/>
                </a:lnTo>
                <a:lnTo>
                  <a:pt x="61" y="594"/>
                </a:lnTo>
                <a:lnTo>
                  <a:pt x="56" y="594"/>
                </a:lnTo>
                <a:lnTo>
                  <a:pt x="51" y="598"/>
                </a:lnTo>
                <a:lnTo>
                  <a:pt x="51" y="603"/>
                </a:lnTo>
                <a:lnTo>
                  <a:pt x="47" y="608"/>
                </a:lnTo>
                <a:lnTo>
                  <a:pt x="42" y="612"/>
                </a:lnTo>
                <a:lnTo>
                  <a:pt x="51" y="617"/>
                </a:lnTo>
                <a:lnTo>
                  <a:pt x="51" y="622"/>
                </a:lnTo>
                <a:lnTo>
                  <a:pt x="56" y="626"/>
                </a:lnTo>
                <a:lnTo>
                  <a:pt x="61" y="626"/>
                </a:lnTo>
                <a:lnTo>
                  <a:pt x="61" y="626"/>
                </a:lnTo>
                <a:lnTo>
                  <a:pt x="61" y="631"/>
                </a:lnTo>
                <a:lnTo>
                  <a:pt x="65" y="636"/>
                </a:lnTo>
                <a:lnTo>
                  <a:pt x="65" y="636"/>
                </a:lnTo>
                <a:lnTo>
                  <a:pt x="70" y="640"/>
                </a:lnTo>
                <a:lnTo>
                  <a:pt x="75" y="645"/>
                </a:lnTo>
                <a:lnTo>
                  <a:pt x="75" y="650"/>
                </a:lnTo>
                <a:lnTo>
                  <a:pt x="75" y="655"/>
                </a:lnTo>
                <a:lnTo>
                  <a:pt x="84" y="655"/>
                </a:lnTo>
                <a:lnTo>
                  <a:pt x="93" y="655"/>
                </a:lnTo>
                <a:lnTo>
                  <a:pt x="103" y="655"/>
                </a:lnTo>
                <a:lnTo>
                  <a:pt x="107" y="650"/>
                </a:lnTo>
                <a:lnTo>
                  <a:pt x="112" y="645"/>
                </a:lnTo>
                <a:lnTo>
                  <a:pt x="117" y="650"/>
                </a:lnTo>
                <a:lnTo>
                  <a:pt x="121" y="645"/>
                </a:lnTo>
                <a:lnTo>
                  <a:pt x="121" y="645"/>
                </a:lnTo>
                <a:lnTo>
                  <a:pt x="121" y="636"/>
                </a:lnTo>
                <a:lnTo>
                  <a:pt x="117" y="631"/>
                </a:lnTo>
                <a:lnTo>
                  <a:pt x="121" y="626"/>
                </a:lnTo>
                <a:lnTo>
                  <a:pt x="126" y="626"/>
                </a:lnTo>
                <a:lnTo>
                  <a:pt x="126" y="617"/>
                </a:lnTo>
                <a:lnTo>
                  <a:pt x="131" y="612"/>
                </a:lnTo>
                <a:lnTo>
                  <a:pt x="131" y="603"/>
                </a:lnTo>
                <a:lnTo>
                  <a:pt x="135" y="608"/>
                </a:lnTo>
                <a:lnTo>
                  <a:pt x="140" y="608"/>
                </a:lnTo>
                <a:lnTo>
                  <a:pt x="135" y="612"/>
                </a:lnTo>
                <a:lnTo>
                  <a:pt x="131" y="612"/>
                </a:lnTo>
                <a:lnTo>
                  <a:pt x="131" y="617"/>
                </a:lnTo>
                <a:lnTo>
                  <a:pt x="126" y="626"/>
                </a:lnTo>
                <a:lnTo>
                  <a:pt x="126" y="631"/>
                </a:lnTo>
                <a:lnTo>
                  <a:pt x="131" y="636"/>
                </a:lnTo>
                <a:lnTo>
                  <a:pt x="131" y="640"/>
                </a:lnTo>
                <a:lnTo>
                  <a:pt x="131" y="645"/>
                </a:lnTo>
                <a:lnTo>
                  <a:pt x="131" y="650"/>
                </a:lnTo>
                <a:lnTo>
                  <a:pt x="131" y="655"/>
                </a:lnTo>
                <a:lnTo>
                  <a:pt x="140" y="673"/>
                </a:lnTo>
                <a:lnTo>
                  <a:pt x="131" y="687"/>
                </a:lnTo>
                <a:lnTo>
                  <a:pt x="135" y="692"/>
                </a:lnTo>
                <a:lnTo>
                  <a:pt x="145" y="701"/>
                </a:lnTo>
                <a:lnTo>
                  <a:pt x="140" y="706"/>
                </a:lnTo>
                <a:lnTo>
                  <a:pt x="140" y="715"/>
                </a:lnTo>
                <a:lnTo>
                  <a:pt x="140" y="720"/>
                </a:lnTo>
                <a:lnTo>
                  <a:pt x="135" y="725"/>
                </a:lnTo>
                <a:lnTo>
                  <a:pt x="131" y="725"/>
                </a:lnTo>
                <a:lnTo>
                  <a:pt x="135" y="725"/>
                </a:lnTo>
                <a:lnTo>
                  <a:pt x="140" y="729"/>
                </a:lnTo>
                <a:lnTo>
                  <a:pt x="149" y="720"/>
                </a:lnTo>
                <a:lnTo>
                  <a:pt x="154" y="715"/>
                </a:lnTo>
                <a:lnTo>
                  <a:pt x="159" y="715"/>
                </a:lnTo>
                <a:lnTo>
                  <a:pt x="163" y="711"/>
                </a:lnTo>
                <a:lnTo>
                  <a:pt x="168" y="711"/>
                </a:lnTo>
                <a:lnTo>
                  <a:pt x="177" y="701"/>
                </a:lnTo>
                <a:lnTo>
                  <a:pt x="182" y="706"/>
                </a:lnTo>
                <a:lnTo>
                  <a:pt x="187" y="711"/>
                </a:lnTo>
                <a:lnTo>
                  <a:pt x="191" y="711"/>
                </a:lnTo>
                <a:lnTo>
                  <a:pt x="191" y="715"/>
                </a:lnTo>
                <a:lnTo>
                  <a:pt x="196" y="715"/>
                </a:lnTo>
                <a:lnTo>
                  <a:pt x="201" y="711"/>
                </a:lnTo>
                <a:lnTo>
                  <a:pt x="201" y="715"/>
                </a:lnTo>
                <a:lnTo>
                  <a:pt x="210" y="720"/>
                </a:lnTo>
                <a:lnTo>
                  <a:pt x="219" y="739"/>
                </a:lnTo>
                <a:lnTo>
                  <a:pt x="219" y="739"/>
                </a:lnTo>
                <a:lnTo>
                  <a:pt x="224" y="739"/>
                </a:lnTo>
                <a:lnTo>
                  <a:pt x="229" y="734"/>
                </a:lnTo>
                <a:lnTo>
                  <a:pt x="224" y="729"/>
                </a:lnTo>
                <a:lnTo>
                  <a:pt x="224" y="720"/>
                </a:lnTo>
                <a:lnTo>
                  <a:pt x="229" y="715"/>
                </a:lnTo>
                <a:lnTo>
                  <a:pt x="224" y="706"/>
                </a:lnTo>
                <a:lnTo>
                  <a:pt x="229" y="711"/>
                </a:lnTo>
                <a:lnTo>
                  <a:pt x="233" y="701"/>
                </a:lnTo>
                <a:lnTo>
                  <a:pt x="233" y="697"/>
                </a:lnTo>
                <a:lnTo>
                  <a:pt x="238" y="701"/>
                </a:lnTo>
                <a:lnTo>
                  <a:pt x="248" y="706"/>
                </a:lnTo>
                <a:lnTo>
                  <a:pt x="248" y="711"/>
                </a:lnTo>
                <a:lnTo>
                  <a:pt x="248" y="711"/>
                </a:lnTo>
                <a:lnTo>
                  <a:pt x="248" y="706"/>
                </a:lnTo>
                <a:lnTo>
                  <a:pt x="243" y="701"/>
                </a:lnTo>
                <a:lnTo>
                  <a:pt x="238" y="706"/>
                </a:lnTo>
                <a:lnTo>
                  <a:pt x="233" y="715"/>
                </a:lnTo>
                <a:lnTo>
                  <a:pt x="238" y="720"/>
                </a:lnTo>
                <a:lnTo>
                  <a:pt x="238" y="725"/>
                </a:lnTo>
                <a:lnTo>
                  <a:pt x="243" y="725"/>
                </a:lnTo>
                <a:lnTo>
                  <a:pt x="248" y="725"/>
                </a:lnTo>
                <a:lnTo>
                  <a:pt x="257" y="720"/>
                </a:lnTo>
                <a:lnTo>
                  <a:pt x="271" y="711"/>
                </a:lnTo>
                <a:lnTo>
                  <a:pt x="276" y="711"/>
                </a:lnTo>
                <a:lnTo>
                  <a:pt x="280" y="706"/>
                </a:lnTo>
                <a:lnTo>
                  <a:pt x="280" y="701"/>
                </a:lnTo>
                <a:lnTo>
                  <a:pt x="280" y="697"/>
                </a:lnTo>
                <a:lnTo>
                  <a:pt x="285" y="697"/>
                </a:lnTo>
                <a:lnTo>
                  <a:pt x="280" y="701"/>
                </a:lnTo>
                <a:lnTo>
                  <a:pt x="285" y="701"/>
                </a:lnTo>
                <a:lnTo>
                  <a:pt x="280" y="706"/>
                </a:lnTo>
                <a:lnTo>
                  <a:pt x="280" y="715"/>
                </a:lnTo>
                <a:lnTo>
                  <a:pt x="280" y="720"/>
                </a:lnTo>
                <a:lnTo>
                  <a:pt x="271" y="725"/>
                </a:lnTo>
                <a:lnTo>
                  <a:pt x="271" y="729"/>
                </a:lnTo>
                <a:lnTo>
                  <a:pt x="266" y="734"/>
                </a:lnTo>
                <a:lnTo>
                  <a:pt x="262" y="739"/>
                </a:lnTo>
                <a:lnTo>
                  <a:pt x="262" y="743"/>
                </a:lnTo>
                <a:lnTo>
                  <a:pt x="266" y="748"/>
                </a:lnTo>
                <a:lnTo>
                  <a:pt x="271" y="748"/>
                </a:lnTo>
                <a:lnTo>
                  <a:pt x="276" y="753"/>
                </a:lnTo>
                <a:lnTo>
                  <a:pt x="271" y="748"/>
                </a:lnTo>
                <a:lnTo>
                  <a:pt x="266" y="753"/>
                </a:lnTo>
                <a:lnTo>
                  <a:pt x="262" y="753"/>
                </a:lnTo>
                <a:lnTo>
                  <a:pt x="262" y="771"/>
                </a:lnTo>
                <a:lnTo>
                  <a:pt x="262" y="781"/>
                </a:lnTo>
                <a:lnTo>
                  <a:pt x="266" y="785"/>
                </a:lnTo>
                <a:lnTo>
                  <a:pt x="266" y="790"/>
                </a:lnTo>
                <a:lnTo>
                  <a:pt x="271" y="785"/>
                </a:lnTo>
                <a:lnTo>
                  <a:pt x="266" y="790"/>
                </a:lnTo>
                <a:lnTo>
                  <a:pt x="262" y="790"/>
                </a:lnTo>
                <a:lnTo>
                  <a:pt x="262" y="785"/>
                </a:lnTo>
                <a:lnTo>
                  <a:pt x="257" y="790"/>
                </a:lnTo>
                <a:lnTo>
                  <a:pt x="243" y="804"/>
                </a:lnTo>
                <a:lnTo>
                  <a:pt x="238" y="809"/>
                </a:lnTo>
                <a:lnTo>
                  <a:pt x="233" y="818"/>
                </a:lnTo>
                <a:lnTo>
                  <a:pt x="233" y="823"/>
                </a:lnTo>
                <a:lnTo>
                  <a:pt x="233" y="828"/>
                </a:lnTo>
                <a:lnTo>
                  <a:pt x="229" y="832"/>
                </a:lnTo>
                <a:lnTo>
                  <a:pt x="224" y="828"/>
                </a:lnTo>
                <a:lnTo>
                  <a:pt x="219" y="832"/>
                </a:lnTo>
                <a:lnTo>
                  <a:pt x="215" y="837"/>
                </a:lnTo>
                <a:lnTo>
                  <a:pt x="205" y="842"/>
                </a:lnTo>
                <a:lnTo>
                  <a:pt x="196" y="846"/>
                </a:lnTo>
                <a:lnTo>
                  <a:pt x="191" y="851"/>
                </a:lnTo>
                <a:lnTo>
                  <a:pt x="187" y="851"/>
                </a:lnTo>
                <a:lnTo>
                  <a:pt x="177" y="860"/>
                </a:lnTo>
                <a:lnTo>
                  <a:pt x="177" y="865"/>
                </a:lnTo>
                <a:lnTo>
                  <a:pt x="173" y="874"/>
                </a:lnTo>
                <a:lnTo>
                  <a:pt x="177" y="879"/>
                </a:lnTo>
                <a:lnTo>
                  <a:pt x="182" y="884"/>
                </a:lnTo>
                <a:lnTo>
                  <a:pt x="182" y="888"/>
                </a:lnTo>
                <a:lnTo>
                  <a:pt x="177" y="888"/>
                </a:lnTo>
                <a:lnTo>
                  <a:pt x="173" y="884"/>
                </a:lnTo>
                <a:lnTo>
                  <a:pt x="168" y="884"/>
                </a:lnTo>
                <a:lnTo>
                  <a:pt x="168" y="888"/>
                </a:lnTo>
                <a:lnTo>
                  <a:pt x="163" y="888"/>
                </a:lnTo>
                <a:lnTo>
                  <a:pt x="159" y="884"/>
                </a:lnTo>
                <a:lnTo>
                  <a:pt x="159" y="879"/>
                </a:lnTo>
                <a:lnTo>
                  <a:pt x="154" y="879"/>
                </a:lnTo>
                <a:lnTo>
                  <a:pt x="149" y="874"/>
                </a:lnTo>
                <a:lnTo>
                  <a:pt x="135" y="879"/>
                </a:lnTo>
                <a:lnTo>
                  <a:pt x="121" y="893"/>
                </a:lnTo>
                <a:lnTo>
                  <a:pt x="112" y="902"/>
                </a:lnTo>
                <a:lnTo>
                  <a:pt x="112" y="907"/>
                </a:lnTo>
                <a:lnTo>
                  <a:pt x="107" y="912"/>
                </a:lnTo>
                <a:lnTo>
                  <a:pt x="98" y="916"/>
                </a:lnTo>
                <a:lnTo>
                  <a:pt x="98" y="921"/>
                </a:lnTo>
                <a:lnTo>
                  <a:pt x="93" y="916"/>
                </a:lnTo>
                <a:lnTo>
                  <a:pt x="89" y="921"/>
                </a:lnTo>
                <a:lnTo>
                  <a:pt x="84" y="926"/>
                </a:lnTo>
                <a:lnTo>
                  <a:pt x="84" y="930"/>
                </a:lnTo>
                <a:lnTo>
                  <a:pt x="84" y="935"/>
                </a:lnTo>
                <a:lnTo>
                  <a:pt x="84" y="940"/>
                </a:lnTo>
                <a:lnTo>
                  <a:pt x="89" y="935"/>
                </a:lnTo>
                <a:lnTo>
                  <a:pt x="93" y="930"/>
                </a:lnTo>
                <a:lnTo>
                  <a:pt x="89" y="930"/>
                </a:lnTo>
                <a:lnTo>
                  <a:pt x="89" y="926"/>
                </a:lnTo>
                <a:lnTo>
                  <a:pt x="93" y="926"/>
                </a:lnTo>
                <a:lnTo>
                  <a:pt x="98" y="930"/>
                </a:lnTo>
                <a:lnTo>
                  <a:pt x="98" y="935"/>
                </a:lnTo>
                <a:lnTo>
                  <a:pt x="107" y="930"/>
                </a:lnTo>
                <a:lnTo>
                  <a:pt x="107" y="926"/>
                </a:lnTo>
                <a:lnTo>
                  <a:pt x="107" y="921"/>
                </a:lnTo>
                <a:lnTo>
                  <a:pt x="103" y="916"/>
                </a:lnTo>
                <a:lnTo>
                  <a:pt x="107" y="916"/>
                </a:lnTo>
                <a:lnTo>
                  <a:pt x="112" y="926"/>
                </a:lnTo>
                <a:lnTo>
                  <a:pt x="112" y="930"/>
                </a:lnTo>
                <a:lnTo>
                  <a:pt x="117" y="930"/>
                </a:lnTo>
                <a:lnTo>
                  <a:pt x="121" y="926"/>
                </a:lnTo>
                <a:lnTo>
                  <a:pt x="126" y="921"/>
                </a:lnTo>
                <a:lnTo>
                  <a:pt x="126" y="916"/>
                </a:lnTo>
                <a:lnTo>
                  <a:pt x="131" y="916"/>
                </a:lnTo>
                <a:lnTo>
                  <a:pt x="135" y="912"/>
                </a:lnTo>
                <a:lnTo>
                  <a:pt x="135" y="902"/>
                </a:lnTo>
                <a:lnTo>
                  <a:pt x="140" y="898"/>
                </a:lnTo>
                <a:lnTo>
                  <a:pt x="149" y="898"/>
                </a:lnTo>
                <a:lnTo>
                  <a:pt x="149" y="902"/>
                </a:lnTo>
                <a:lnTo>
                  <a:pt x="145" y="902"/>
                </a:lnTo>
                <a:lnTo>
                  <a:pt x="145" y="907"/>
                </a:lnTo>
                <a:lnTo>
                  <a:pt x="145" y="912"/>
                </a:lnTo>
                <a:lnTo>
                  <a:pt x="149" y="912"/>
                </a:lnTo>
                <a:lnTo>
                  <a:pt x="154" y="912"/>
                </a:lnTo>
                <a:lnTo>
                  <a:pt x="159" y="907"/>
                </a:lnTo>
                <a:lnTo>
                  <a:pt x="163" y="907"/>
                </a:lnTo>
                <a:lnTo>
                  <a:pt x="168" y="907"/>
                </a:lnTo>
                <a:lnTo>
                  <a:pt x="168" y="902"/>
                </a:lnTo>
                <a:lnTo>
                  <a:pt x="173" y="902"/>
                </a:lnTo>
                <a:lnTo>
                  <a:pt x="173" y="907"/>
                </a:lnTo>
                <a:lnTo>
                  <a:pt x="177" y="898"/>
                </a:lnTo>
                <a:lnTo>
                  <a:pt x="182" y="898"/>
                </a:lnTo>
                <a:lnTo>
                  <a:pt x="191" y="893"/>
                </a:lnTo>
                <a:lnTo>
                  <a:pt x="191" y="888"/>
                </a:lnTo>
                <a:lnTo>
                  <a:pt x="196" y="884"/>
                </a:lnTo>
                <a:lnTo>
                  <a:pt x="201" y="884"/>
                </a:lnTo>
                <a:lnTo>
                  <a:pt x="201" y="893"/>
                </a:lnTo>
                <a:lnTo>
                  <a:pt x="201" y="898"/>
                </a:lnTo>
                <a:lnTo>
                  <a:pt x="201" y="902"/>
                </a:lnTo>
                <a:lnTo>
                  <a:pt x="205" y="898"/>
                </a:lnTo>
                <a:lnTo>
                  <a:pt x="210" y="884"/>
                </a:lnTo>
                <a:lnTo>
                  <a:pt x="219" y="879"/>
                </a:lnTo>
                <a:lnTo>
                  <a:pt x="224" y="884"/>
                </a:lnTo>
                <a:lnTo>
                  <a:pt x="224" y="879"/>
                </a:lnTo>
                <a:lnTo>
                  <a:pt x="229" y="874"/>
                </a:lnTo>
                <a:lnTo>
                  <a:pt x="233" y="870"/>
                </a:lnTo>
                <a:lnTo>
                  <a:pt x="238" y="865"/>
                </a:lnTo>
                <a:lnTo>
                  <a:pt x="238" y="870"/>
                </a:lnTo>
                <a:lnTo>
                  <a:pt x="238" y="874"/>
                </a:lnTo>
                <a:lnTo>
                  <a:pt x="243" y="874"/>
                </a:lnTo>
                <a:lnTo>
                  <a:pt x="243" y="865"/>
                </a:lnTo>
                <a:lnTo>
                  <a:pt x="248" y="865"/>
                </a:lnTo>
                <a:lnTo>
                  <a:pt x="243" y="860"/>
                </a:lnTo>
                <a:lnTo>
                  <a:pt x="243" y="856"/>
                </a:lnTo>
                <a:lnTo>
                  <a:pt x="238" y="856"/>
                </a:lnTo>
                <a:lnTo>
                  <a:pt x="233" y="856"/>
                </a:lnTo>
                <a:lnTo>
                  <a:pt x="243" y="846"/>
                </a:lnTo>
                <a:lnTo>
                  <a:pt x="248" y="851"/>
                </a:lnTo>
                <a:lnTo>
                  <a:pt x="252" y="846"/>
                </a:lnTo>
                <a:lnTo>
                  <a:pt x="257" y="846"/>
                </a:lnTo>
                <a:lnTo>
                  <a:pt x="257" y="842"/>
                </a:lnTo>
                <a:lnTo>
                  <a:pt x="252" y="842"/>
                </a:lnTo>
                <a:lnTo>
                  <a:pt x="257" y="837"/>
                </a:lnTo>
                <a:lnTo>
                  <a:pt x="262" y="842"/>
                </a:lnTo>
                <a:lnTo>
                  <a:pt x="266" y="837"/>
                </a:lnTo>
                <a:lnTo>
                  <a:pt x="271" y="832"/>
                </a:lnTo>
                <a:lnTo>
                  <a:pt x="271" y="828"/>
                </a:lnTo>
                <a:lnTo>
                  <a:pt x="276" y="828"/>
                </a:lnTo>
                <a:lnTo>
                  <a:pt x="280" y="828"/>
                </a:lnTo>
                <a:lnTo>
                  <a:pt x="280" y="828"/>
                </a:lnTo>
                <a:lnTo>
                  <a:pt x="285" y="823"/>
                </a:lnTo>
                <a:lnTo>
                  <a:pt x="285" y="818"/>
                </a:lnTo>
                <a:lnTo>
                  <a:pt x="290" y="823"/>
                </a:lnTo>
                <a:lnTo>
                  <a:pt x="304" y="809"/>
                </a:lnTo>
                <a:lnTo>
                  <a:pt x="299" y="804"/>
                </a:lnTo>
                <a:lnTo>
                  <a:pt x="304" y="799"/>
                </a:lnTo>
                <a:lnTo>
                  <a:pt x="299" y="799"/>
                </a:lnTo>
                <a:lnTo>
                  <a:pt x="308" y="790"/>
                </a:lnTo>
                <a:lnTo>
                  <a:pt x="313" y="790"/>
                </a:lnTo>
                <a:lnTo>
                  <a:pt x="308" y="785"/>
                </a:lnTo>
                <a:lnTo>
                  <a:pt x="313" y="785"/>
                </a:lnTo>
                <a:lnTo>
                  <a:pt x="322" y="785"/>
                </a:lnTo>
                <a:lnTo>
                  <a:pt x="318" y="781"/>
                </a:lnTo>
                <a:lnTo>
                  <a:pt x="322" y="776"/>
                </a:lnTo>
                <a:lnTo>
                  <a:pt x="322" y="771"/>
                </a:lnTo>
                <a:lnTo>
                  <a:pt x="327" y="771"/>
                </a:lnTo>
                <a:lnTo>
                  <a:pt x="332" y="771"/>
                </a:lnTo>
                <a:lnTo>
                  <a:pt x="332" y="767"/>
                </a:lnTo>
                <a:lnTo>
                  <a:pt x="336" y="762"/>
                </a:lnTo>
                <a:lnTo>
                  <a:pt x="336" y="757"/>
                </a:lnTo>
                <a:lnTo>
                  <a:pt x="346" y="753"/>
                </a:lnTo>
                <a:lnTo>
                  <a:pt x="350" y="753"/>
                </a:lnTo>
                <a:lnTo>
                  <a:pt x="355" y="753"/>
                </a:lnTo>
                <a:lnTo>
                  <a:pt x="355" y="748"/>
                </a:lnTo>
                <a:lnTo>
                  <a:pt x="360" y="748"/>
                </a:lnTo>
                <a:lnTo>
                  <a:pt x="364" y="748"/>
                </a:lnTo>
                <a:lnTo>
                  <a:pt x="364" y="743"/>
                </a:lnTo>
                <a:lnTo>
                  <a:pt x="364" y="739"/>
                </a:lnTo>
                <a:lnTo>
                  <a:pt x="360" y="739"/>
                </a:lnTo>
                <a:lnTo>
                  <a:pt x="364" y="734"/>
                </a:lnTo>
                <a:lnTo>
                  <a:pt x="369" y="729"/>
                </a:lnTo>
                <a:lnTo>
                  <a:pt x="364" y="725"/>
                </a:lnTo>
                <a:lnTo>
                  <a:pt x="369" y="725"/>
                </a:lnTo>
                <a:lnTo>
                  <a:pt x="374" y="720"/>
                </a:lnTo>
                <a:lnTo>
                  <a:pt x="378" y="720"/>
                </a:lnTo>
                <a:lnTo>
                  <a:pt x="383" y="715"/>
                </a:lnTo>
                <a:lnTo>
                  <a:pt x="388" y="701"/>
                </a:lnTo>
                <a:lnTo>
                  <a:pt x="383" y="697"/>
                </a:lnTo>
                <a:lnTo>
                  <a:pt x="378" y="697"/>
                </a:lnTo>
                <a:lnTo>
                  <a:pt x="374" y="692"/>
                </a:lnTo>
                <a:lnTo>
                  <a:pt x="369" y="692"/>
                </a:lnTo>
                <a:lnTo>
                  <a:pt x="364" y="692"/>
                </a:lnTo>
                <a:lnTo>
                  <a:pt x="360" y="697"/>
                </a:lnTo>
                <a:lnTo>
                  <a:pt x="360" y="692"/>
                </a:lnTo>
                <a:lnTo>
                  <a:pt x="360" y="687"/>
                </a:lnTo>
                <a:lnTo>
                  <a:pt x="360" y="683"/>
                </a:lnTo>
                <a:lnTo>
                  <a:pt x="360" y="678"/>
                </a:lnTo>
                <a:lnTo>
                  <a:pt x="369" y="669"/>
                </a:lnTo>
                <a:lnTo>
                  <a:pt x="369" y="664"/>
                </a:lnTo>
                <a:lnTo>
                  <a:pt x="369" y="659"/>
                </a:lnTo>
                <a:lnTo>
                  <a:pt x="374" y="659"/>
                </a:lnTo>
                <a:lnTo>
                  <a:pt x="378" y="655"/>
                </a:lnTo>
                <a:lnTo>
                  <a:pt x="378" y="659"/>
                </a:lnTo>
                <a:lnTo>
                  <a:pt x="383" y="659"/>
                </a:lnTo>
                <a:lnTo>
                  <a:pt x="388" y="655"/>
                </a:lnTo>
                <a:lnTo>
                  <a:pt x="388" y="650"/>
                </a:lnTo>
                <a:lnTo>
                  <a:pt x="383" y="645"/>
                </a:lnTo>
                <a:lnTo>
                  <a:pt x="388" y="645"/>
                </a:lnTo>
                <a:lnTo>
                  <a:pt x="392" y="645"/>
                </a:lnTo>
                <a:lnTo>
                  <a:pt x="397" y="640"/>
                </a:lnTo>
                <a:lnTo>
                  <a:pt x="397" y="631"/>
                </a:lnTo>
                <a:lnTo>
                  <a:pt x="392" y="626"/>
                </a:lnTo>
                <a:lnTo>
                  <a:pt x="388" y="626"/>
                </a:lnTo>
                <a:lnTo>
                  <a:pt x="383" y="622"/>
                </a:lnTo>
                <a:lnTo>
                  <a:pt x="388" y="622"/>
                </a:lnTo>
                <a:lnTo>
                  <a:pt x="392" y="622"/>
                </a:lnTo>
                <a:lnTo>
                  <a:pt x="397" y="622"/>
                </a:lnTo>
                <a:lnTo>
                  <a:pt x="406" y="612"/>
                </a:lnTo>
                <a:lnTo>
                  <a:pt x="402" y="608"/>
                </a:lnTo>
                <a:lnTo>
                  <a:pt x="406" y="603"/>
                </a:lnTo>
                <a:lnTo>
                  <a:pt x="411" y="594"/>
                </a:lnTo>
                <a:lnTo>
                  <a:pt x="416" y="589"/>
                </a:lnTo>
                <a:lnTo>
                  <a:pt x="416" y="584"/>
                </a:lnTo>
                <a:lnTo>
                  <a:pt x="420" y="580"/>
                </a:lnTo>
                <a:lnTo>
                  <a:pt x="425" y="575"/>
                </a:lnTo>
                <a:lnTo>
                  <a:pt x="430" y="575"/>
                </a:lnTo>
                <a:lnTo>
                  <a:pt x="434" y="570"/>
                </a:lnTo>
                <a:lnTo>
                  <a:pt x="434" y="566"/>
                </a:lnTo>
                <a:lnTo>
                  <a:pt x="444" y="556"/>
                </a:lnTo>
                <a:lnTo>
                  <a:pt x="444" y="552"/>
                </a:lnTo>
                <a:lnTo>
                  <a:pt x="444" y="552"/>
                </a:lnTo>
                <a:lnTo>
                  <a:pt x="449" y="556"/>
                </a:lnTo>
                <a:lnTo>
                  <a:pt x="453" y="556"/>
                </a:lnTo>
                <a:lnTo>
                  <a:pt x="458" y="556"/>
                </a:lnTo>
                <a:lnTo>
                  <a:pt x="463" y="556"/>
                </a:lnTo>
                <a:lnTo>
                  <a:pt x="463" y="547"/>
                </a:lnTo>
                <a:lnTo>
                  <a:pt x="467" y="542"/>
                </a:lnTo>
                <a:lnTo>
                  <a:pt x="472" y="542"/>
                </a:lnTo>
                <a:lnTo>
                  <a:pt x="477" y="542"/>
                </a:lnTo>
                <a:lnTo>
                  <a:pt x="472" y="547"/>
                </a:lnTo>
                <a:lnTo>
                  <a:pt x="463" y="556"/>
                </a:lnTo>
                <a:lnTo>
                  <a:pt x="463" y="561"/>
                </a:lnTo>
                <a:lnTo>
                  <a:pt x="463" y="561"/>
                </a:lnTo>
                <a:lnTo>
                  <a:pt x="472" y="570"/>
                </a:lnTo>
                <a:lnTo>
                  <a:pt x="481" y="570"/>
                </a:lnTo>
                <a:lnTo>
                  <a:pt x="491" y="575"/>
                </a:lnTo>
                <a:lnTo>
                  <a:pt x="472" y="570"/>
                </a:lnTo>
                <a:lnTo>
                  <a:pt x="467" y="570"/>
                </a:lnTo>
                <a:lnTo>
                  <a:pt x="463" y="575"/>
                </a:lnTo>
                <a:lnTo>
                  <a:pt x="463" y="575"/>
                </a:lnTo>
                <a:lnTo>
                  <a:pt x="449" y="570"/>
                </a:lnTo>
                <a:lnTo>
                  <a:pt x="444" y="575"/>
                </a:lnTo>
                <a:lnTo>
                  <a:pt x="439" y="584"/>
                </a:lnTo>
                <a:lnTo>
                  <a:pt x="425" y="589"/>
                </a:lnTo>
                <a:lnTo>
                  <a:pt x="434" y="598"/>
                </a:lnTo>
                <a:lnTo>
                  <a:pt x="434" y="612"/>
                </a:lnTo>
                <a:lnTo>
                  <a:pt x="430" y="612"/>
                </a:lnTo>
                <a:lnTo>
                  <a:pt x="430" y="617"/>
                </a:lnTo>
                <a:lnTo>
                  <a:pt x="425" y="631"/>
                </a:lnTo>
                <a:lnTo>
                  <a:pt x="425" y="636"/>
                </a:lnTo>
                <a:lnTo>
                  <a:pt x="420" y="645"/>
                </a:lnTo>
                <a:lnTo>
                  <a:pt x="425" y="650"/>
                </a:lnTo>
                <a:lnTo>
                  <a:pt x="430" y="655"/>
                </a:lnTo>
                <a:lnTo>
                  <a:pt x="434" y="650"/>
                </a:lnTo>
                <a:lnTo>
                  <a:pt x="439" y="645"/>
                </a:lnTo>
                <a:lnTo>
                  <a:pt x="444" y="645"/>
                </a:lnTo>
                <a:lnTo>
                  <a:pt x="439" y="655"/>
                </a:lnTo>
                <a:lnTo>
                  <a:pt x="434" y="659"/>
                </a:lnTo>
                <a:lnTo>
                  <a:pt x="439" y="664"/>
                </a:lnTo>
                <a:lnTo>
                  <a:pt x="434" y="664"/>
                </a:lnTo>
                <a:lnTo>
                  <a:pt x="430" y="664"/>
                </a:lnTo>
                <a:lnTo>
                  <a:pt x="425" y="669"/>
                </a:lnTo>
                <a:lnTo>
                  <a:pt x="420" y="673"/>
                </a:lnTo>
                <a:lnTo>
                  <a:pt x="425" y="678"/>
                </a:lnTo>
                <a:lnTo>
                  <a:pt x="430" y="683"/>
                </a:lnTo>
                <a:lnTo>
                  <a:pt x="434" y="678"/>
                </a:lnTo>
                <a:lnTo>
                  <a:pt x="439" y="673"/>
                </a:lnTo>
                <a:lnTo>
                  <a:pt x="444" y="678"/>
                </a:lnTo>
                <a:lnTo>
                  <a:pt x="449" y="673"/>
                </a:lnTo>
                <a:lnTo>
                  <a:pt x="444" y="669"/>
                </a:lnTo>
                <a:lnTo>
                  <a:pt x="453" y="673"/>
                </a:lnTo>
                <a:lnTo>
                  <a:pt x="453" y="669"/>
                </a:lnTo>
                <a:lnTo>
                  <a:pt x="458" y="659"/>
                </a:lnTo>
                <a:lnTo>
                  <a:pt x="458" y="655"/>
                </a:lnTo>
                <a:lnTo>
                  <a:pt x="463" y="655"/>
                </a:lnTo>
                <a:lnTo>
                  <a:pt x="467" y="645"/>
                </a:lnTo>
                <a:lnTo>
                  <a:pt x="467" y="650"/>
                </a:lnTo>
                <a:lnTo>
                  <a:pt x="467" y="655"/>
                </a:lnTo>
                <a:lnTo>
                  <a:pt x="472" y="650"/>
                </a:lnTo>
                <a:lnTo>
                  <a:pt x="477" y="645"/>
                </a:lnTo>
                <a:lnTo>
                  <a:pt x="477" y="645"/>
                </a:lnTo>
                <a:lnTo>
                  <a:pt x="472" y="640"/>
                </a:lnTo>
                <a:lnTo>
                  <a:pt x="477" y="640"/>
                </a:lnTo>
                <a:lnTo>
                  <a:pt x="481" y="645"/>
                </a:lnTo>
                <a:lnTo>
                  <a:pt x="481" y="640"/>
                </a:lnTo>
                <a:lnTo>
                  <a:pt x="481" y="636"/>
                </a:lnTo>
                <a:lnTo>
                  <a:pt x="481" y="631"/>
                </a:lnTo>
                <a:lnTo>
                  <a:pt x="481" y="636"/>
                </a:lnTo>
                <a:lnTo>
                  <a:pt x="486" y="640"/>
                </a:lnTo>
                <a:lnTo>
                  <a:pt x="486" y="636"/>
                </a:lnTo>
                <a:lnTo>
                  <a:pt x="486" y="631"/>
                </a:lnTo>
                <a:lnTo>
                  <a:pt x="491" y="622"/>
                </a:lnTo>
                <a:lnTo>
                  <a:pt x="491" y="617"/>
                </a:lnTo>
                <a:lnTo>
                  <a:pt x="495" y="626"/>
                </a:lnTo>
                <a:lnTo>
                  <a:pt x="495" y="622"/>
                </a:lnTo>
                <a:lnTo>
                  <a:pt x="495" y="622"/>
                </a:lnTo>
                <a:lnTo>
                  <a:pt x="509" y="626"/>
                </a:lnTo>
                <a:lnTo>
                  <a:pt x="514" y="622"/>
                </a:lnTo>
                <a:lnTo>
                  <a:pt x="514" y="617"/>
                </a:lnTo>
                <a:lnTo>
                  <a:pt x="514" y="612"/>
                </a:lnTo>
                <a:lnTo>
                  <a:pt x="519" y="608"/>
                </a:lnTo>
                <a:lnTo>
                  <a:pt x="519" y="603"/>
                </a:lnTo>
                <a:lnTo>
                  <a:pt x="514" y="603"/>
                </a:lnTo>
                <a:lnTo>
                  <a:pt x="519" y="598"/>
                </a:lnTo>
                <a:lnTo>
                  <a:pt x="519" y="594"/>
                </a:lnTo>
                <a:lnTo>
                  <a:pt x="523" y="594"/>
                </a:lnTo>
                <a:lnTo>
                  <a:pt x="523" y="589"/>
                </a:lnTo>
                <a:lnTo>
                  <a:pt x="519" y="584"/>
                </a:lnTo>
                <a:lnTo>
                  <a:pt x="514" y="589"/>
                </a:lnTo>
                <a:lnTo>
                  <a:pt x="509" y="589"/>
                </a:lnTo>
                <a:lnTo>
                  <a:pt x="505" y="594"/>
                </a:lnTo>
                <a:lnTo>
                  <a:pt x="509" y="589"/>
                </a:lnTo>
                <a:lnTo>
                  <a:pt x="514" y="584"/>
                </a:lnTo>
                <a:lnTo>
                  <a:pt x="514" y="580"/>
                </a:lnTo>
                <a:lnTo>
                  <a:pt x="514" y="575"/>
                </a:lnTo>
                <a:lnTo>
                  <a:pt x="509" y="580"/>
                </a:lnTo>
                <a:lnTo>
                  <a:pt x="509" y="575"/>
                </a:lnTo>
                <a:lnTo>
                  <a:pt x="505" y="580"/>
                </a:lnTo>
                <a:lnTo>
                  <a:pt x="505" y="575"/>
                </a:lnTo>
                <a:lnTo>
                  <a:pt x="500" y="575"/>
                </a:lnTo>
                <a:lnTo>
                  <a:pt x="509" y="570"/>
                </a:lnTo>
                <a:lnTo>
                  <a:pt x="509" y="566"/>
                </a:lnTo>
                <a:lnTo>
                  <a:pt x="509" y="561"/>
                </a:lnTo>
                <a:lnTo>
                  <a:pt x="505" y="566"/>
                </a:lnTo>
                <a:lnTo>
                  <a:pt x="505" y="561"/>
                </a:lnTo>
                <a:lnTo>
                  <a:pt x="509" y="556"/>
                </a:lnTo>
                <a:lnTo>
                  <a:pt x="514" y="561"/>
                </a:lnTo>
                <a:lnTo>
                  <a:pt x="519" y="556"/>
                </a:lnTo>
                <a:lnTo>
                  <a:pt x="519" y="552"/>
                </a:lnTo>
                <a:lnTo>
                  <a:pt x="523" y="542"/>
                </a:lnTo>
                <a:lnTo>
                  <a:pt x="523" y="552"/>
                </a:lnTo>
                <a:lnTo>
                  <a:pt x="519" y="556"/>
                </a:lnTo>
                <a:lnTo>
                  <a:pt x="519" y="561"/>
                </a:lnTo>
                <a:lnTo>
                  <a:pt x="519" y="566"/>
                </a:lnTo>
                <a:lnTo>
                  <a:pt x="523" y="566"/>
                </a:lnTo>
                <a:lnTo>
                  <a:pt x="528" y="561"/>
                </a:lnTo>
                <a:lnTo>
                  <a:pt x="528" y="566"/>
                </a:lnTo>
                <a:lnTo>
                  <a:pt x="528" y="556"/>
                </a:lnTo>
                <a:lnTo>
                  <a:pt x="528" y="552"/>
                </a:lnTo>
                <a:lnTo>
                  <a:pt x="533" y="561"/>
                </a:lnTo>
                <a:lnTo>
                  <a:pt x="533" y="556"/>
                </a:lnTo>
                <a:lnTo>
                  <a:pt x="537" y="561"/>
                </a:lnTo>
                <a:lnTo>
                  <a:pt x="537" y="556"/>
                </a:lnTo>
                <a:lnTo>
                  <a:pt x="542" y="556"/>
                </a:lnTo>
                <a:lnTo>
                  <a:pt x="547" y="556"/>
                </a:lnTo>
                <a:lnTo>
                  <a:pt x="551" y="547"/>
                </a:lnTo>
                <a:lnTo>
                  <a:pt x="556" y="547"/>
                </a:lnTo>
                <a:lnTo>
                  <a:pt x="565" y="547"/>
                </a:lnTo>
                <a:lnTo>
                  <a:pt x="551" y="552"/>
                </a:lnTo>
                <a:lnTo>
                  <a:pt x="551" y="556"/>
                </a:lnTo>
                <a:lnTo>
                  <a:pt x="551" y="561"/>
                </a:lnTo>
                <a:lnTo>
                  <a:pt x="556" y="561"/>
                </a:lnTo>
                <a:lnTo>
                  <a:pt x="561" y="566"/>
                </a:lnTo>
                <a:lnTo>
                  <a:pt x="565" y="561"/>
                </a:lnTo>
                <a:lnTo>
                  <a:pt x="570" y="561"/>
                </a:lnTo>
                <a:lnTo>
                  <a:pt x="561" y="566"/>
                </a:lnTo>
                <a:lnTo>
                  <a:pt x="556" y="570"/>
                </a:lnTo>
                <a:lnTo>
                  <a:pt x="561" y="570"/>
                </a:lnTo>
                <a:lnTo>
                  <a:pt x="575" y="561"/>
                </a:lnTo>
                <a:lnTo>
                  <a:pt x="570" y="570"/>
                </a:lnTo>
                <a:lnTo>
                  <a:pt x="575" y="570"/>
                </a:lnTo>
                <a:lnTo>
                  <a:pt x="579" y="570"/>
                </a:lnTo>
                <a:lnTo>
                  <a:pt x="584" y="570"/>
                </a:lnTo>
                <a:lnTo>
                  <a:pt x="584" y="575"/>
                </a:lnTo>
                <a:lnTo>
                  <a:pt x="584" y="580"/>
                </a:lnTo>
                <a:lnTo>
                  <a:pt x="589" y="580"/>
                </a:lnTo>
                <a:lnTo>
                  <a:pt x="593" y="580"/>
                </a:lnTo>
                <a:lnTo>
                  <a:pt x="598" y="584"/>
                </a:lnTo>
                <a:lnTo>
                  <a:pt x="603" y="580"/>
                </a:lnTo>
                <a:lnTo>
                  <a:pt x="603" y="575"/>
                </a:lnTo>
                <a:lnTo>
                  <a:pt x="607" y="570"/>
                </a:lnTo>
                <a:lnTo>
                  <a:pt x="607" y="561"/>
                </a:lnTo>
                <a:lnTo>
                  <a:pt x="612" y="556"/>
                </a:lnTo>
                <a:lnTo>
                  <a:pt x="607" y="566"/>
                </a:lnTo>
                <a:lnTo>
                  <a:pt x="607" y="570"/>
                </a:lnTo>
                <a:lnTo>
                  <a:pt x="612" y="575"/>
                </a:lnTo>
                <a:lnTo>
                  <a:pt x="607" y="580"/>
                </a:lnTo>
                <a:lnTo>
                  <a:pt x="612" y="584"/>
                </a:lnTo>
                <a:lnTo>
                  <a:pt x="617" y="584"/>
                </a:lnTo>
                <a:lnTo>
                  <a:pt x="626" y="584"/>
                </a:lnTo>
                <a:lnTo>
                  <a:pt x="631" y="589"/>
                </a:lnTo>
                <a:lnTo>
                  <a:pt x="635" y="594"/>
                </a:lnTo>
                <a:lnTo>
                  <a:pt x="640" y="594"/>
                </a:lnTo>
                <a:lnTo>
                  <a:pt x="640" y="594"/>
                </a:lnTo>
                <a:lnTo>
                  <a:pt x="645" y="589"/>
                </a:lnTo>
                <a:lnTo>
                  <a:pt x="664" y="584"/>
                </a:lnTo>
                <a:lnTo>
                  <a:pt x="673" y="580"/>
                </a:lnTo>
                <a:lnTo>
                  <a:pt x="696" y="580"/>
                </a:lnTo>
                <a:lnTo>
                  <a:pt x="701" y="580"/>
                </a:lnTo>
                <a:lnTo>
                  <a:pt x="710" y="575"/>
                </a:lnTo>
                <a:lnTo>
                  <a:pt x="706" y="570"/>
                </a:lnTo>
                <a:lnTo>
                  <a:pt x="710" y="575"/>
                </a:lnTo>
                <a:lnTo>
                  <a:pt x="715" y="575"/>
                </a:lnTo>
                <a:lnTo>
                  <a:pt x="710" y="584"/>
                </a:lnTo>
                <a:lnTo>
                  <a:pt x="724" y="584"/>
                </a:lnTo>
                <a:lnTo>
                  <a:pt x="743" y="584"/>
                </a:lnTo>
                <a:lnTo>
                  <a:pt x="748" y="580"/>
                </a:lnTo>
                <a:lnTo>
                  <a:pt x="752" y="570"/>
                </a:lnTo>
                <a:lnTo>
                  <a:pt x="757" y="561"/>
                </a:lnTo>
                <a:lnTo>
                  <a:pt x="762" y="561"/>
                </a:lnTo>
                <a:lnTo>
                  <a:pt x="771" y="566"/>
                </a:lnTo>
                <a:lnTo>
                  <a:pt x="776" y="566"/>
                </a:lnTo>
                <a:lnTo>
                  <a:pt x="780" y="566"/>
                </a:lnTo>
                <a:lnTo>
                  <a:pt x="776" y="566"/>
                </a:lnTo>
                <a:lnTo>
                  <a:pt x="766" y="566"/>
                </a:lnTo>
                <a:lnTo>
                  <a:pt x="771" y="570"/>
                </a:lnTo>
                <a:lnTo>
                  <a:pt x="771" y="575"/>
                </a:lnTo>
                <a:lnTo>
                  <a:pt x="771" y="570"/>
                </a:lnTo>
                <a:lnTo>
                  <a:pt x="766" y="566"/>
                </a:lnTo>
                <a:lnTo>
                  <a:pt x="766" y="561"/>
                </a:lnTo>
                <a:lnTo>
                  <a:pt x="757" y="566"/>
                </a:lnTo>
                <a:lnTo>
                  <a:pt x="762" y="570"/>
                </a:lnTo>
                <a:lnTo>
                  <a:pt x="766" y="575"/>
                </a:lnTo>
                <a:lnTo>
                  <a:pt x="766" y="580"/>
                </a:lnTo>
                <a:lnTo>
                  <a:pt x="762" y="584"/>
                </a:lnTo>
                <a:lnTo>
                  <a:pt x="757" y="589"/>
                </a:lnTo>
                <a:lnTo>
                  <a:pt x="766" y="589"/>
                </a:lnTo>
                <a:lnTo>
                  <a:pt x="771" y="594"/>
                </a:lnTo>
                <a:lnTo>
                  <a:pt x="780" y="594"/>
                </a:lnTo>
                <a:lnTo>
                  <a:pt x="785" y="594"/>
                </a:lnTo>
                <a:lnTo>
                  <a:pt x="790" y="594"/>
                </a:lnTo>
                <a:lnTo>
                  <a:pt x="799" y="598"/>
                </a:lnTo>
                <a:lnTo>
                  <a:pt x="804" y="594"/>
                </a:lnTo>
                <a:lnTo>
                  <a:pt x="804" y="598"/>
                </a:lnTo>
                <a:lnTo>
                  <a:pt x="808" y="598"/>
                </a:lnTo>
                <a:lnTo>
                  <a:pt x="813" y="598"/>
                </a:lnTo>
                <a:lnTo>
                  <a:pt x="822" y="608"/>
                </a:lnTo>
                <a:lnTo>
                  <a:pt x="827" y="612"/>
                </a:lnTo>
                <a:lnTo>
                  <a:pt x="836" y="617"/>
                </a:lnTo>
                <a:lnTo>
                  <a:pt x="841" y="612"/>
                </a:lnTo>
                <a:lnTo>
                  <a:pt x="836" y="617"/>
                </a:lnTo>
                <a:lnTo>
                  <a:pt x="851" y="622"/>
                </a:lnTo>
                <a:lnTo>
                  <a:pt x="860" y="622"/>
                </a:lnTo>
                <a:lnTo>
                  <a:pt x="865" y="626"/>
                </a:lnTo>
                <a:lnTo>
                  <a:pt x="869" y="631"/>
                </a:lnTo>
                <a:lnTo>
                  <a:pt x="874" y="626"/>
                </a:lnTo>
                <a:lnTo>
                  <a:pt x="874" y="622"/>
                </a:lnTo>
                <a:lnTo>
                  <a:pt x="869" y="617"/>
                </a:lnTo>
                <a:lnTo>
                  <a:pt x="879" y="617"/>
                </a:lnTo>
                <a:lnTo>
                  <a:pt x="883" y="612"/>
                </a:lnTo>
                <a:lnTo>
                  <a:pt x="883" y="608"/>
                </a:lnTo>
                <a:lnTo>
                  <a:pt x="879" y="603"/>
                </a:lnTo>
                <a:lnTo>
                  <a:pt x="874" y="603"/>
                </a:lnTo>
                <a:lnTo>
                  <a:pt x="869" y="603"/>
                </a:lnTo>
                <a:lnTo>
                  <a:pt x="869" y="598"/>
                </a:lnTo>
                <a:lnTo>
                  <a:pt x="865" y="598"/>
                </a:lnTo>
                <a:lnTo>
                  <a:pt x="860" y="594"/>
                </a:lnTo>
                <a:lnTo>
                  <a:pt x="851" y="594"/>
                </a:lnTo>
                <a:lnTo>
                  <a:pt x="846" y="598"/>
                </a:lnTo>
                <a:lnTo>
                  <a:pt x="851" y="594"/>
                </a:lnTo>
                <a:lnTo>
                  <a:pt x="846" y="589"/>
                </a:lnTo>
                <a:lnTo>
                  <a:pt x="851" y="589"/>
                </a:lnTo>
                <a:lnTo>
                  <a:pt x="855" y="589"/>
                </a:lnTo>
                <a:lnTo>
                  <a:pt x="860" y="589"/>
                </a:lnTo>
                <a:lnTo>
                  <a:pt x="865" y="594"/>
                </a:lnTo>
                <a:lnTo>
                  <a:pt x="869" y="594"/>
                </a:lnTo>
                <a:lnTo>
                  <a:pt x="874" y="594"/>
                </a:lnTo>
                <a:lnTo>
                  <a:pt x="874" y="589"/>
                </a:lnTo>
                <a:lnTo>
                  <a:pt x="869" y="584"/>
                </a:lnTo>
                <a:lnTo>
                  <a:pt x="883" y="584"/>
                </a:lnTo>
                <a:lnTo>
                  <a:pt x="879" y="589"/>
                </a:lnTo>
                <a:lnTo>
                  <a:pt x="879" y="594"/>
                </a:lnTo>
                <a:lnTo>
                  <a:pt x="888" y="603"/>
                </a:lnTo>
                <a:lnTo>
                  <a:pt x="883" y="608"/>
                </a:lnTo>
                <a:lnTo>
                  <a:pt x="888" y="612"/>
                </a:lnTo>
                <a:lnTo>
                  <a:pt x="897" y="608"/>
                </a:lnTo>
                <a:lnTo>
                  <a:pt x="902" y="603"/>
                </a:lnTo>
                <a:lnTo>
                  <a:pt x="902" y="612"/>
                </a:lnTo>
                <a:lnTo>
                  <a:pt x="907" y="612"/>
                </a:lnTo>
                <a:lnTo>
                  <a:pt x="911" y="612"/>
                </a:lnTo>
                <a:lnTo>
                  <a:pt x="911" y="608"/>
                </a:lnTo>
                <a:lnTo>
                  <a:pt x="907" y="598"/>
                </a:lnTo>
                <a:lnTo>
                  <a:pt x="902" y="594"/>
                </a:lnTo>
                <a:lnTo>
                  <a:pt x="907" y="594"/>
                </a:lnTo>
                <a:lnTo>
                  <a:pt x="902" y="589"/>
                </a:lnTo>
                <a:lnTo>
                  <a:pt x="888" y="575"/>
                </a:lnTo>
                <a:lnTo>
                  <a:pt x="888" y="570"/>
                </a:lnTo>
                <a:lnTo>
                  <a:pt x="883" y="566"/>
                </a:lnTo>
                <a:lnTo>
                  <a:pt x="888" y="566"/>
                </a:lnTo>
                <a:lnTo>
                  <a:pt x="883" y="561"/>
                </a:lnTo>
                <a:lnTo>
                  <a:pt x="879" y="561"/>
                </a:lnTo>
                <a:lnTo>
                  <a:pt x="883" y="561"/>
                </a:lnTo>
                <a:lnTo>
                  <a:pt x="883" y="547"/>
                </a:lnTo>
                <a:lnTo>
                  <a:pt x="883" y="556"/>
                </a:lnTo>
                <a:lnTo>
                  <a:pt x="888" y="561"/>
                </a:lnTo>
                <a:lnTo>
                  <a:pt x="897" y="570"/>
                </a:lnTo>
                <a:lnTo>
                  <a:pt x="897" y="575"/>
                </a:lnTo>
                <a:lnTo>
                  <a:pt x="902" y="584"/>
                </a:lnTo>
                <a:lnTo>
                  <a:pt x="907" y="584"/>
                </a:lnTo>
                <a:lnTo>
                  <a:pt x="907" y="589"/>
                </a:lnTo>
                <a:lnTo>
                  <a:pt x="916" y="594"/>
                </a:lnTo>
                <a:lnTo>
                  <a:pt x="921" y="598"/>
                </a:lnTo>
                <a:lnTo>
                  <a:pt x="925" y="598"/>
                </a:lnTo>
                <a:lnTo>
                  <a:pt x="925" y="598"/>
                </a:lnTo>
                <a:lnTo>
                  <a:pt x="925" y="598"/>
                </a:lnTo>
                <a:lnTo>
                  <a:pt x="930" y="598"/>
                </a:lnTo>
                <a:lnTo>
                  <a:pt x="935" y="603"/>
                </a:lnTo>
                <a:lnTo>
                  <a:pt x="939" y="598"/>
                </a:lnTo>
                <a:lnTo>
                  <a:pt x="939" y="584"/>
                </a:lnTo>
                <a:lnTo>
                  <a:pt x="944" y="580"/>
                </a:lnTo>
                <a:lnTo>
                  <a:pt x="939" y="584"/>
                </a:lnTo>
                <a:lnTo>
                  <a:pt x="939" y="589"/>
                </a:lnTo>
                <a:lnTo>
                  <a:pt x="944" y="594"/>
                </a:lnTo>
                <a:lnTo>
                  <a:pt x="944" y="598"/>
                </a:lnTo>
                <a:lnTo>
                  <a:pt x="944" y="603"/>
                </a:lnTo>
                <a:lnTo>
                  <a:pt x="949" y="608"/>
                </a:lnTo>
                <a:lnTo>
                  <a:pt x="953" y="612"/>
                </a:lnTo>
                <a:lnTo>
                  <a:pt x="953" y="608"/>
                </a:lnTo>
                <a:lnTo>
                  <a:pt x="953" y="598"/>
                </a:lnTo>
                <a:lnTo>
                  <a:pt x="953" y="612"/>
                </a:lnTo>
                <a:lnTo>
                  <a:pt x="958" y="617"/>
                </a:lnTo>
                <a:lnTo>
                  <a:pt x="963" y="617"/>
                </a:lnTo>
                <a:lnTo>
                  <a:pt x="963" y="608"/>
                </a:lnTo>
                <a:lnTo>
                  <a:pt x="972" y="608"/>
                </a:lnTo>
                <a:lnTo>
                  <a:pt x="963" y="612"/>
                </a:lnTo>
                <a:lnTo>
                  <a:pt x="967" y="617"/>
                </a:lnTo>
                <a:lnTo>
                  <a:pt x="972" y="617"/>
                </a:lnTo>
                <a:lnTo>
                  <a:pt x="977" y="622"/>
                </a:lnTo>
                <a:lnTo>
                  <a:pt x="981" y="622"/>
                </a:lnTo>
                <a:lnTo>
                  <a:pt x="986" y="626"/>
                </a:lnTo>
                <a:lnTo>
                  <a:pt x="977" y="622"/>
                </a:lnTo>
                <a:lnTo>
                  <a:pt x="967" y="622"/>
                </a:lnTo>
                <a:lnTo>
                  <a:pt x="967" y="626"/>
                </a:lnTo>
                <a:lnTo>
                  <a:pt x="972" y="631"/>
                </a:lnTo>
                <a:lnTo>
                  <a:pt x="977" y="636"/>
                </a:lnTo>
                <a:lnTo>
                  <a:pt x="981" y="636"/>
                </a:lnTo>
                <a:lnTo>
                  <a:pt x="977" y="640"/>
                </a:lnTo>
                <a:lnTo>
                  <a:pt x="991" y="636"/>
                </a:lnTo>
                <a:lnTo>
                  <a:pt x="986" y="640"/>
                </a:lnTo>
                <a:lnTo>
                  <a:pt x="977" y="645"/>
                </a:lnTo>
                <a:lnTo>
                  <a:pt x="981" y="650"/>
                </a:lnTo>
                <a:lnTo>
                  <a:pt x="986" y="650"/>
                </a:lnTo>
                <a:lnTo>
                  <a:pt x="991" y="645"/>
                </a:lnTo>
                <a:lnTo>
                  <a:pt x="995" y="650"/>
                </a:lnTo>
                <a:lnTo>
                  <a:pt x="1000" y="650"/>
                </a:lnTo>
                <a:lnTo>
                  <a:pt x="1005" y="645"/>
                </a:lnTo>
                <a:lnTo>
                  <a:pt x="1005" y="650"/>
                </a:lnTo>
                <a:lnTo>
                  <a:pt x="1005" y="655"/>
                </a:lnTo>
                <a:lnTo>
                  <a:pt x="1009" y="659"/>
                </a:lnTo>
                <a:lnTo>
                  <a:pt x="1014" y="659"/>
                </a:lnTo>
                <a:lnTo>
                  <a:pt x="1019" y="655"/>
                </a:lnTo>
                <a:lnTo>
                  <a:pt x="1019" y="659"/>
                </a:lnTo>
                <a:lnTo>
                  <a:pt x="1023" y="664"/>
                </a:lnTo>
                <a:lnTo>
                  <a:pt x="1028" y="664"/>
                </a:lnTo>
                <a:lnTo>
                  <a:pt x="1028" y="669"/>
                </a:lnTo>
                <a:lnTo>
                  <a:pt x="1033" y="669"/>
                </a:lnTo>
                <a:lnTo>
                  <a:pt x="1037" y="673"/>
                </a:lnTo>
                <a:lnTo>
                  <a:pt x="1042" y="673"/>
                </a:lnTo>
                <a:lnTo>
                  <a:pt x="1047" y="678"/>
                </a:lnTo>
                <a:lnTo>
                  <a:pt x="1052" y="678"/>
                </a:lnTo>
                <a:lnTo>
                  <a:pt x="1056" y="678"/>
                </a:lnTo>
                <a:lnTo>
                  <a:pt x="1052" y="678"/>
                </a:lnTo>
                <a:lnTo>
                  <a:pt x="1047" y="683"/>
                </a:lnTo>
                <a:lnTo>
                  <a:pt x="1052" y="687"/>
                </a:lnTo>
                <a:lnTo>
                  <a:pt x="1052" y="697"/>
                </a:lnTo>
                <a:lnTo>
                  <a:pt x="1052" y="701"/>
                </a:lnTo>
                <a:lnTo>
                  <a:pt x="1047" y="706"/>
                </a:lnTo>
                <a:lnTo>
                  <a:pt x="1052" y="715"/>
                </a:lnTo>
                <a:lnTo>
                  <a:pt x="1056" y="715"/>
                </a:lnTo>
                <a:lnTo>
                  <a:pt x="1061" y="715"/>
                </a:lnTo>
                <a:lnTo>
                  <a:pt x="1056" y="711"/>
                </a:lnTo>
                <a:lnTo>
                  <a:pt x="1061" y="711"/>
                </a:lnTo>
                <a:lnTo>
                  <a:pt x="1061" y="701"/>
                </a:lnTo>
                <a:lnTo>
                  <a:pt x="1056" y="697"/>
                </a:lnTo>
                <a:lnTo>
                  <a:pt x="1066" y="687"/>
                </a:lnTo>
                <a:lnTo>
                  <a:pt x="1070" y="683"/>
                </a:lnTo>
                <a:lnTo>
                  <a:pt x="1075" y="673"/>
                </a:lnTo>
                <a:lnTo>
                  <a:pt x="1075" y="678"/>
                </a:lnTo>
                <a:lnTo>
                  <a:pt x="1080" y="683"/>
                </a:lnTo>
                <a:lnTo>
                  <a:pt x="1089" y="692"/>
                </a:lnTo>
                <a:lnTo>
                  <a:pt x="1094" y="697"/>
                </a:lnTo>
                <a:lnTo>
                  <a:pt x="1094" y="706"/>
                </a:lnTo>
                <a:lnTo>
                  <a:pt x="1098" y="711"/>
                </a:lnTo>
                <a:lnTo>
                  <a:pt x="1103" y="711"/>
                </a:lnTo>
                <a:lnTo>
                  <a:pt x="1098" y="715"/>
                </a:lnTo>
                <a:lnTo>
                  <a:pt x="1098" y="720"/>
                </a:lnTo>
                <a:lnTo>
                  <a:pt x="1098" y="725"/>
                </a:lnTo>
                <a:lnTo>
                  <a:pt x="1103" y="725"/>
                </a:lnTo>
                <a:lnTo>
                  <a:pt x="1108" y="720"/>
                </a:lnTo>
                <a:lnTo>
                  <a:pt x="1108" y="715"/>
                </a:lnTo>
                <a:lnTo>
                  <a:pt x="1112" y="706"/>
                </a:lnTo>
                <a:lnTo>
                  <a:pt x="1108" y="715"/>
                </a:lnTo>
                <a:lnTo>
                  <a:pt x="1108" y="720"/>
                </a:lnTo>
                <a:lnTo>
                  <a:pt x="1103" y="725"/>
                </a:lnTo>
                <a:lnTo>
                  <a:pt x="1103" y="729"/>
                </a:lnTo>
                <a:lnTo>
                  <a:pt x="1108" y="739"/>
                </a:lnTo>
                <a:lnTo>
                  <a:pt x="1117" y="739"/>
                </a:lnTo>
                <a:lnTo>
                  <a:pt x="1112" y="729"/>
                </a:lnTo>
                <a:lnTo>
                  <a:pt x="1117" y="739"/>
                </a:lnTo>
                <a:lnTo>
                  <a:pt x="1117" y="734"/>
                </a:lnTo>
                <a:lnTo>
                  <a:pt x="1122" y="729"/>
                </a:lnTo>
                <a:lnTo>
                  <a:pt x="1122" y="725"/>
                </a:lnTo>
                <a:lnTo>
                  <a:pt x="1126" y="720"/>
                </a:lnTo>
                <a:lnTo>
                  <a:pt x="1126" y="706"/>
                </a:lnTo>
                <a:lnTo>
                  <a:pt x="1126" y="701"/>
                </a:lnTo>
                <a:lnTo>
                  <a:pt x="1117" y="687"/>
                </a:ln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9399835" y="2664583"/>
            <a:ext cx="494992" cy="615067"/>
          </a:xfrm>
          <a:custGeom>
            <a:avLst/>
            <a:gdLst/>
            <a:ahLst/>
            <a:cxnLst/>
            <a:rect l="l" t="t" r="r" b="b"/>
            <a:pathLst>
              <a:path w="74" h="86" extrusionOk="0">
                <a:moveTo>
                  <a:pt x="7" y="75"/>
                </a:moveTo>
                <a:cubicBezTo>
                  <a:pt x="7" y="75"/>
                  <a:pt x="7" y="75"/>
                  <a:pt x="8" y="75"/>
                </a:cubicBezTo>
                <a:cubicBezTo>
                  <a:pt x="9" y="74"/>
                  <a:pt x="9" y="75"/>
                  <a:pt x="10" y="75"/>
                </a:cubicBezTo>
                <a:cubicBezTo>
                  <a:pt x="12" y="76"/>
                  <a:pt x="11" y="75"/>
                  <a:pt x="12" y="75"/>
                </a:cubicBezTo>
                <a:cubicBezTo>
                  <a:pt x="13" y="75"/>
                  <a:pt x="14" y="75"/>
                  <a:pt x="15" y="76"/>
                </a:cubicBezTo>
                <a:cubicBezTo>
                  <a:pt x="16" y="76"/>
                  <a:pt x="17" y="78"/>
                  <a:pt x="17" y="78"/>
                </a:cubicBezTo>
                <a:cubicBezTo>
                  <a:pt x="17" y="79"/>
                  <a:pt x="17" y="81"/>
                  <a:pt x="19" y="81"/>
                </a:cubicBezTo>
                <a:cubicBezTo>
                  <a:pt x="20" y="81"/>
                  <a:pt x="22" y="80"/>
                  <a:pt x="23" y="81"/>
                </a:cubicBezTo>
                <a:cubicBezTo>
                  <a:pt x="24" y="81"/>
                  <a:pt x="25" y="83"/>
                  <a:pt x="27" y="83"/>
                </a:cubicBezTo>
                <a:cubicBezTo>
                  <a:pt x="28" y="83"/>
                  <a:pt x="29" y="82"/>
                  <a:pt x="30" y="82"/>
                </a:cubicBezTo>
                <a:cubicBezTo>
                  <a:pt x="31" y="82"/>
                  <a:pt x="32" y="82"/>
                  <a:pt x="33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2"/>
                  <a:pt x="36" y="83"/>
                  <a:pt x="37" y="82"/>
                </a:cubicBezTo>
                <a:cubicBezTo>
                  <a:pt x="38" y="80"/>
                  <a:pt x="40" y="80"/>
                  <a:pt x="40" y="79"/>
                </a:cubicBezTo>
                <a:cubicBezTo>
                  <a:pt x="41" y="79"/>
                  <a:pt x="41" y="80"/>
                  <a:pt x="41" y="81"/>
                </a:cubicBezTo>
                <a:cubicBezTo>
                  <a:pt x="42" y="82"/>
                  <a:pt x="41" y="83"/>
                  <a:pt x="43" y="83"/>
                </a:cubicBezTo>
                <a:cubicBezTo>
                  <a:pt x="45" y="83"/>
                  <a:pt x="45" y="83"/>
                  <a:pt x="46" y="84"/>
                </a:cubicBezTo>
                <a:cubicBezTo>
                  <a:pt x="46" y="85"/>
                  <a:pt x="46" y="85"/>
                  <a:pt x="47" y="86"/>
                </a:cubicBezTo>
                <a:cubicBezTo>
                  <a:pt x="47" y="86"/>
                  <a:pt x="47" y="86"/>
                  <a:pt x="47" y="86"/>
                </a:cubicBezTo>
                <a:cubicBezTo>
                  <a:pt x="48" y="86"/>
                  <a:pt x="50" y="85"/>
                  <a:pt x="50" y="85"/>
                </a:cubicBezTo>
                <a:cubicBezTo>
                  <a:pt x="51" y="84"/>
                  <a:pt x="51" y="84"/>
                  <a:pt x="51" y="82"/>
                </a:cubicBezTo>
                <a:cubicBezTo>
                  <a:pt x="52" y="81"/>
                  <a:pt x="53" y="82"/>
                  <a:pt x="53" y="81"/>
                </a:cubicBezTo>
                <a:cubicBezTo>
                  <a:pt x="53" y="79"/>
                  <a:pt x="53" y="79"/>
                  <a:pt x="53" y="78"/>
                </a:cubicBezTo>
                <a:cubicBezTo>
                  <a:pt x="53" y="76"/>
                  <a:pt x="52" y="77"/>
                  <a:pt x="53" y="75"/>
                </a:cubicBezTo>
                <a:cubicBezTo>
                  <a:pt x="53" y="73"/>
                  <a:pt x="53" y="73"/>
                  <a:pt x="54" y="72"/>
                </a:cubicBezTo>
                <a:cubicBezTo>
                  <a:pt x="54" y="71"/>
                  <a:pt x="54" y="70"/>
                  <a:pt x="55" y="71"/>
                </a:cubicBezTo>
                <a:cubicBezTo>
                  <a:pt x="56" y="71"/>
                  <a:pt x="55" y="73"/>
                  <a:pt x="57" y="72"/>
                </a:cubicBezTo>
                <a:cubicBezTo>
                  <a:pt x="58" y="72"/>
                  <a:pt x="58" y="72"/>
                  <a:pt x="58" y="71"/>
                </a:cubicBezTo>
                <a:cubicBezTo>
                  <a:pt x="59" y="70"/>
                  <a:pt x="57" y="71"/>
                  <a:pt x="58" y="69"/>
                </a:cubicBezTo>
                <a:cubicBezTo>
                  <a:pt x="59" y="67"/>
                  <a:pt x="58" y="68"/>
                  <a:pt x="59" y="67"/>
                </a:cubicBezTo>
                <a:cubicBezTo>
                  <a:pt x="59" y="65"/>
                  <a:pt x="59" y="65"/>
                  <a:pt x="60" y="64"/>
                </a:cubicBezTo>
                <a:cubicBezTo>
                  <a:pt x="61" y="64"/>
                  <a:pt x="60" y="65"/>
                  <a:pt x="61" y="63"/>
                </a:cubicBezTo>
                <a:cubicBezTo>
                  <a:pt x="62" y="61"/>
                  <a:pt x="61" y="60"/>
                  <a:pt x="63" y="61"/>
                </a:cubicBezTo>
                <a:cubicBezTo>
                  <a:pt x="64" y="61"/>
                  <a:pt x="64" y="62"/>
                  <a:pt x="65" y="61"/>
                </a:cubicBezTo>
                <a:cubicBezTo>
                  <a:pt x="66" y="60"/>
                  <a:pt x="67" y="59"/>
                  <a:pt x="69" y="57"/>
                </a:cubicBezTo>
                <a:cubicBezTo>
                  <a:pt x="71" y="55"/>
                  <a:pt x="71" y="56"/>
                  <a:pt x="72" y="54"/>
                </a:cubicBezTo>
                <a:cubicBezTo>
                  <a:pt x="72" y="52"/>
                  <a:pt x="71" y="49"/>
                  <a:pt x="72" y="48"/>
                </a:cubicBezTo>
                <a:cubicBezTo>
                  <a:pt x="73" y="46"/>
                  <a:pt x="73" y="47"/>
                  <a:pt x="73" y="45"/>
                </a:cubicBezTo>
                <a:cubicBezTo>
                  <a:pt x="73" y="43"/>
                  <a:pt x="72" y="43"/>
                  <a:pt x="73" y="40"/>
                </a:cubicBezTo>
                <a:cubicBezTo>
                  <a:pt x="74" y="38"/>
                  <a:pt x="74" y="38"/>
                  <a:pt x="73" y="37"/>
                </a:cubicBezTo>
                <a:cubicBezTo>
                  <a:pt x="73" y="35"/>
                  <a:pt x="72" y="34"/>
                  <a:pt x="72" y="33"/>
                </a:cubicBezTo>
                <a:cubicBezTo>
                  <a:pt x="72" y="32"/>
                  <a:pt x="72" y="32"/>
                  <a:pt x="72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2" y="18"/>
                  <a:pt x="69" y="4"/>
                  <a:pt x="69" y="0"/>
                </a:cubicBezTo>
                <a:cubicBezTo>
                  <a:pt x="65" y="2"/>
                  <a:pt x="61" y="5"/>
                  <a:pt x="60" y="6"/>
                </a:cubicBezTo>
                <a:cubicBezTo>
                  <a:pt x="57" y="7"/>
                  <a:pt x="57" y="8"/>
                  <a:pt x="55" y="10"/>
                </a:cubicBezTo>
                <a:cubicBezTo>
                  <a:pt x="54" y="11"/>
                  <a:pt x="54" y="13"/>
                  <a:pt x="53" y="14"/>
                </a:cubicBezTo>
                <a:cubicBezTo>
                  <a:pt x="51" y="14"/>
                  <a:pt x="52" y="15"/>
                  <a:pt x="50" y="15"/>
                </a:cubicBezTo>
                <a:cubicBezTo>
                  <a:pt x="49" y="15"/>
                  <a:pt x="48" y="14"/>
                  <a:pt x="46" y="15"/>
                </a:cubicBezTo>
                <a:cubicBezTo>
                  <a:pt x="44" y="16"/>
                  <a:pt x="41" y="18"/>
                  <a:pt x="40" y="18"/>
                </a:cubicBezTo>
                <a:cubicBezTo>
                  <a:pt x="39" y="18"/>
                  <a:pt x="39" y="19"/>
                  <a:pt x="37" y="18"/>
                </a:cubicBezTo>
                <a:cubicBezTo>
                  <a:pt x="35" y="18"/>
                  <a:pt x="34" y="18"/>
                  <a:pt x="34" y="18"/>
                </a:cubicBezTo>
                <a:cubicBezTo>
                  <a:pt x="33" y="17"/>
                  <a:pt x="34" y="16"/>
                  <a:pt x="33" y="16"/>
                </a:cubicBezTo>
                <a:cubicBezTo>
                  <a:pt x="32" y="16"/>
                  <a:pt x="32" y="17"/>
                  <a:pt x="31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8" y="15"/>
                  <a:pt x="27" y="15"/>
                </a:cubicBezTo>
                <a:cubicBezTo>
                  <a:pt x="25" y="15"/>
                  <a:pt x="24" y="14"/>
                  <a:pt x="23" y="14"/>
                </a:cubicBezTo>
                <a:cubicBezTo>
                  <a:pt x="22" y="14"/>
                  <a:pt x="21" y="15"/>
                  <a:pt x="21" y="14"/>
                </a:cubicBezTo>
                <a:cubicBezTo>
                  <a:pt x="16" y="15"/>
                  <a:pt x="4" y="17"/>
                  <a:pt x="0" y="18"/>
                </a:cubicBezTo>
                <a:cubicBezTo>
                  <a:pt x="1" y="24"/>
                  <a:pt x="5" y="66"/>
                  <a:pt x="7" y="75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33"/>
          <p:cNvSpPr/>
          <p:nvPr/>
        </p:nvSpPr>
        <p:spPr>
          <a:xfrm>
            <a:off x="9112282" y="3873295"/>
            <a:ext cx="314735" cy="36720"/>
          </a:xfrm>
          <a:custGeom>
            <a:avLst/>
            <a:gdLst/>
            <a:ahLst/>
            <a:cxnLst/>
            <a:rect l="l" t="t" r="r" b="b"/>
            <a:pathLst>
              <a:path w="47" h="5" extrusionOk="0">
                <a:moveTo>
                  <a:pt x="0" y="5"/>
                </a:moveTo>
                <a:cubicBezTo>
                  <a:pt x="8" y="4"/>
                  <a:pt x="14" y="4"/>
                  <a:pt x="18" y="3"/>
                </a:cubicBezTo>
                <a:cubicBezTo>
                  <a:pt x="24" y="3"/>
                  <a:pt x="35" y="1"/>
                  <a:pt x="47" y="0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33"/>
          <p:cNvSpPr/>
          <p:nvPr/>
        </p:nvSpPr>
        <p:spPr>
          <a:xfrm>
            <a:off x="9112282" y="3873295"/>
            <a:ext cx="314735" cy="36720"/>
          </a:xfrm>
          <a:custGeom>
            <a:avLst/>
            <a:gdLst/>
            <a:ahLst/>
            <a:cxnLst/>
            <a:rect l="l" t="t" r="r" b="b"/>
            <a:pathLst>
              <a:path w="47" h="5" extrusionOk="0">
                <a:moveTo>
                  <a:pt x="0" y="5"/>
                </a:moveTo>
                <a:cubicBezTo>
                  <a:pt x="8" y="4"/>
                  <a:pt x="14" y="4"/>
                  <a:pt x="18" y="3"/>
                </a:cubicBezTo>
                <a:cubicBezTo>
                  <a:pt x="24" y="3"/>
                  <a:pt x="35" y="1"/>
                  <a:pt x="47" y="0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33"/>
          <p:cNvSpPr/>
          <p:nvPr/>
        </p:nvSpPr>
        <p:spPr>
          <a:xfrm>
            <a:off x="8022154" y="1656305"/>
            <a:ext cx="775393" cy="937900"/>
          </a:xfrm>
          <a:custGeom>
            <a:avLst/>
            <a:gdLst/>
            <a:ahLst/>
            <a:cxnLst/>
            <a:rect l="l" t="t" r="r" b="b"/>
            <a:pathLst>
              <a:path w="116" h="131" extrusionOk="0">
                <a:moveTo>
                  <a:pt x="2" y="15"/>
                </a:moveTo>
                <a:cubicBezTo>
                  <a:pt x="2" y="18"/>
                  <a:pt x="1" y="21"/>
                  <a:pt x="1" y="22"/>
                </a:cubicBezTo>
                <a:cubicBezTo>
                  <a:pt x="2" y="24"/>
                  <a:pt x="1" y="28"/>
                  <a:pt x="2" y="29"/>
                </a:cubicBezTo>
                <a:cubicBezTo>
                  <a:pt x="3" y="30"/>
                  <a:pt x="4" y="33"/>
                  <a:pt x="5" y="34"/>
                </a:cubicBezTo>
                <a:cubicBezTo>
                  <a:pt x="5" y="36"/>
                  <a:pt x="6" y="36"/>
                  <a:pt x="6" y="40"/>
                </a:cubicBezTo>
                <a:cubicBezTo>
                  <a:pt x="7" y="43"/>
                  <a:pt x="6" y="44"/>
                  <a:pt x="6" y="47"/>
                </a:cubicBezTo>
                <a:cubicBezTo>
                  <a:pt x="6" y="50"/>
                  <a:pt x="6" y="51"/>
                  <a:pt x="7" y="52"/>
                </a:cubicBezTo>
                <a:cubicBezTo>
                  <a:pt x="7" y="54"/>
                  <a:pt x="7" y="56"/>
                  <a:pt x="7" y="57"/>
                </a:cubicBezTo>
                <a:cubicBezTo>
                  <a:pt x="7" y="58"/>
                  <a:pt x="8" y="64"/>
                  <a:pt x="9" y="66"/>
                </a:cubicBezTo>
                <a:cubicBezTo>
                  <a:pt x="10" y="67"/>
                  <a:pt x="11" y="71"/>
                  <a:pt x="11" y="73"/>
                </a:cubicBezTo>
                <a:cubicBezTo>
                  <a:pt x="11" y="75"/>
                  <a:pt x="11" y="78"/>
                  <a:pt x="10" y="79"/>
                </a:cubicBezTo>
                <a:cubicBezTo>
                  <a:pt x="8" y="81"/>
                  <a:pt x="7" y="81"/>
                  <a:pt x="7" y="84"/>
                </a:cubicBezTo>
                <a:cubicBezTo>
                  <a:pt x="7" y="86"/>
                  <a:pt x="7" y="86"/>
                  <a:pt x="8" y="87"/>
                </a:cubicBezTo>
                <a:cubicBezTo>
                  <a:pt x="10" y="88"/>
                  <a:pt x="13" y="89"/>
                  <a:pt x="13" y="92"/>
                </a:cubicBezTo>
                <a:cubicBezTo>
                  <a:pt x="13" y="93"/>
                  <a:pt x="13" y="123"/>
                  <a:pt x="13" y="131"/>
                </a:cubicBezTo>
                <a:cubicBezTo>
                  <a:pt x="26" y="131"/>
                  <a:pt x="81" y="130"/>
                  <a:pt x="97" y="128"/>
                </a:cubicBezTo>
                <a:cubicBezTo>
                  <a:pt x="97" y="127"/>
                  <a:pt x="97" y="125"/>
                  <a:pt x="97" y="124"/>
                </a:cubicBezTo>
                <a:cubicBezTo>
                  <a:pt x="97" y="123"/>
                  <a:pt x="96" y="120"/>
                  <a:pt x="94" y="119"/>
                </a:cubicBezTo>
                <a:cubicBezTo>
                  <a:pt x="93" y="117"/>
                  <a:pt x="93" y="117"/>
                  <a:pt x="91" y="117"/>
                </a:cubicBezTo>
                <a:cubicBezTo>
                  <a:pt x="89" y="116"/>
                  <a:pt x="86" y="113"/>
                  <a:pt x="84" y="111"/>
                </a:cubicBezTo>
                <a:cubicBezTo>
                  <a:pt x="83" y="109"/>
                  <a:pt x="82" y="109"/>
                  <a:pt x="81" y="109"/>
                </a:cubicBezTo>
                <a:cubicBezTo>
                  <a:pt x="79" y="108"/>
                  <a:pt x="79" y="107"/>
                  <a:pt x="78" y="106"/>
                </a:cubicBezTo>
                <a:cubicBezTo>
                  <a:pt x="77" y="105"/>
                  <a:pt x="75" y="106"/>
                  <a:pt x="75" y="105"/>
                </a:cubicBezTo>
                <a:cubicBezTo>
                  <a:pt x="74" y="104"/>
                  <a:pt x="72" y="103"/>
                  <a:pt x="71" y="102"/>
                </a:cubicBezTo>
                <a:cubicBezTo>
                  <a:pt x="70" y="101"/>
                  <a:pt x="70" y="100"/>
                  <a:pt x="71" y="98"/>
                </a:cubicBezTo>
                <a:cubicBezTo>
                  <a:pt x="72" y="96"/>
                  <a:pt x="71" y="96"/>
                  <a:pt x="71" y="95"/>
                </a:cubicBezTo>
                <a:cubicBezTo>
                  <a:pt x="70" y="94"/>
                  <a:pt x="71" y="93"/>
                  <a:pt x="71" y="91"/>
                </a:cubicBezTo>
                <a:cubicBezTo>
                  <a:pt x="71" y="89"/>
                  <a:pt x="71" y="89"/>
                  <a:pt x="72" y="87"/>
                </a:cubicBezTo>
                <a:cubicBezTo>
                  <a:pt x="72" y="86"/>
                  <a:pt x="71" y="85"/>
                  <a:pt x="71" y="84"/>
                </a:cubicBezTo>
                <a:cubicBezTo>
                  <a:pt x="70" y="83"/>
                  <a:pt x="69" y="84"/>
                  <a:pt x="68" y="83"/>
                </a:cubicBezTo>
                <a:cubicBezTo>
                  <a:pt x="67" y="82"/>
                  <a:pt x="68" y="81"/>
                  <a:pt x="69" y="79"/>
                </a:cubicBezTo>
                <a:cubicBezTo>
                  <a:pt x="70" y="78"/>
                  <a:pt x="70" y="78"/>
                  <a:pt x="70" y="76"/>
                </a:cubicBezTo>
                <a:cubicBezTo>
                  <a:pt x="71" y="75"/>
                  <a:pt x="73" y="74"/>
                  <a:pt x="75" y="73"/>
                </a:cubicBezTo>
                <a:cubicBezTo>
                  <a:pt x="77" y="72"/>
                  <a:pt x="77" y="68"/>
                  <a:pt x="77" y="67"/>
                </a:cubicBezTo>
                <a:cubicBezTo>
                  <a:pt x="77" y="65"/>
                  <a:pt x="76" y="62"/>
                  <a:pt x="76" y="61"/>
                </a:cubicBezTo>
                <a:cubicBezTo>
                  <a:pt x="76" y="60"/>
                  <a:pt x="78" y="58"/>
                  <a:pt x="78" y="58"/>
                </a:cubicBezTo>
                <a:cubicBezTo>
                  <a:pt x="78" y="57"/>
                  <a:pt x="79" y="57"/>
                  <a:pt x="80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5"/>
                  <a:pt x="80" y="55"/>
                  <a:pt x="82" y="54"/>
                </a:cubicBezTo>
                <a:cubicBezTo>
                  <a:pt x="84" y="53"/>
                  <a:pt x="89" y="48"/>
                  <a:pt x="90" y="46"/>
                </a:cubicBezTo>
                <a:cubicBezTo>
                  <a:pt x="91" y="43"/>
                  <a:pt x="92" y="42"/>
                  <a:pt x="94" y="40"/>
                </a:cubicBezTo>
                <a:cubicBezTo>
                  <a:pt x="96" y="38"/>
                  <a:pt x="97" y="37"/>
                  <a:pt x="99" y="36"/>
                </a:cubicBezTo>
                <a:cubicBezTo>
                  <a:pt x="100" y="36"/>
                  <a:pt x="102" y="34"/>
                  <a:pt x="104" y="33"/>
                </a:cubicBezTo>
                <a:cubicBezTo>
                  <a:pt x="106" y="32"/>
                  <a:pt x="108" y="32"/>
                  <a:pt x="110" y="31"/>
                </a:cubicBezTo>
                <a:cubicBezTo>
                  <a:pt x="112" y="29"/>
                  <a:pt x="114" y="29"/>
                  <a:pt x="115" y="28"/>
                </a:cubicBezTo>
                <a:cubicBezTo>
                  <a:pt x="116" y="27"/>
                  <a:pt x="115" y="26"/>
                  <a:pt x="115" y="26"/>
                </a:cubicBezTo>
                <a:cubicBezTo>
                  <a:pt x="115" y="26"/>
                  <a:pt x="113" y="27"/>
                  <a:pt x="112" y="27"/>
                </a:cubicBezTo>
                <a:cubicBezTo>
                  <a:pt x="111" y="27"/>
                  <a:pt x="111" y="27"/>
                  <a:pt x="110" y="26"/>
                </a:cubicBezTo>
                <a:cubicBezTo>
                  <a:pt x="109" y="25"/>
                  <a:pt x="108" y="24"/>
                  <a:pt x="106" y="24"/>
                </a:cubicBezTo>
                <a:cubicBezTo>
                  <a:pt x="104" y="25"/>
                  <a:pt x="102" y="25"/>
                  <a:pt x="101" y="25"/>
                </a:cubicBezTo>
                <a:cubicBezTo>
                  <a:pt x="99" y="25"/>
                  <a:pt x="99" y="26"/>
                  <a:pt x="98" y="25"/>
                </a:cubicBezTo>
                <a:cubicBezTo>
                  <a:pt x="98" y="24"/>
                  <a:pt x="97" y="23"/>
                  <a:pt x="96" y="23"/>
                </a:cubicBezTo>
                <a:cubicBezTo>
                  <a:pt x="95" y="23"/>
                  <a:pt x="90" y="28"/>
                  <a:pt x="88" y="27"/>
                </a:cubicBezTo>
                <a:cubicBezTo>
                  <a:pt x="86" y="27"/>
                  <a:pt x="84" y="26"/>
                  <a:pt x="83" y="25"/>
                </a:cubicBezTo>
                <a:cubicBezTo>
                  <a:pt x="83" y="24"/>
                  <a:pt x="83" y="25"/>
                  <a:pt x="82" y="24"/>
                </a:cubicBezTo>
                <a:cubicBezTo>
                  <a:pt x="81" y="24"/>
                  <a:pt x="80" y="23"/>
                  <a:pt x="79" y="22"/>
                </a:cubicBezTo>
                <a:cubicBezTo>
                  <a:pt x="78" y="21"/>
                  <a:pt x="78" y="21"/>
                  <a:pt x="76" y="21"/>
                </a:cubicBezTo>
                <a:cubicBezTo>
                  <a:pt x="75" y="22"/>
                  <a:pt x="76" y="23"/>
                  <a:pt x="75" y="23"/>
                </a:cubicBezTo>
                <a:cubicBezTo>
                  <a:pt x="74" y="23"/>
                  <a:pt x="73" y="22"/>
                  <a:pt x="72" y="21"/>
                </a:cubicBezTo>
                <a:cubicBezTo>
                  <a:pt x="71" y="20"/>
                  <a:pt x="71" y="20"/>
                  <a:pt x="70" y="19"/>
                </a:cubicBezTo>
                <a:cubicBezTo>
                  <a:pt x="69" y="19"/>
                  <a:pt x="69" y="17"/>
                  <a:pt x="67" y="16"/>
                </a:cubicBezTo>
                <a:cubicBezTo>
                  <a:pt x="65" y="16"/>
                  <a:pt x="64" y="15"/>
                  <a:pt x="62" y="15"/>
                </a:cubicBezTo>
                <a:cubicBezTo>
                  <a:pt x="60" y="16"/>
                  <a:pt x="58" y="16"/>
                  <a:pt x="57" y="17"/>
                </a:cubicBezTo>
                <a:cubicBezTo>
                  <a:pt x="57" y="17"/>
                  <a:pt x="56" y="19"/>
                  <a:pt x="54" y="18"/>
                </a:cubicBezTo>
                <a:cubicBezTo>
                  <a:pt x="53" y="18"/>
                  <a:pt x="53" y="19"/>
                  <a:pt x="52" y="18"/>
                </a:cubicBezTo>
                <a:cubicBezTo>
                  <a:pt x="50" y="17"/>
                  <a:pt x="51" y="17"/>
                  <a:pt x="48" y="16"/>
                </a:cubicBezTo>
                <a:cubicBezTo>
                  <a:pt x="45" y="16"/>
                  <a:pt x="44" y="15"/>
                  <a:pt x="42" y="15"/>
                </a:cubicBezTo>
                <a:cubicBezTo>
                  <a:pt x="40" y="15"/>
                  <a:pt x="40" y="15"/>
                  <a:pt x="39" y="14"/>
                </a:cubicBezTo>
                <a:cubicBezTo>
                  <a:pt x="38" y="12"/>
                  <a:pt x="39" y="11"/>
                  <a:pt x="38" y="9"/>
                </a:cubicBezTo>
                <a:cubicBezTo>
                  <a:pt x="37" y="8"/>
                  <a:pt x="38" y="7"/>
                  <a:pt x="37" y="6"/>
                </a:cubicBezTo>
                <a:cubicBezTo>
                  <a:pt x="37" y="4"/>
                  <a:pt x="37" y="1"/>
                  <a:pt x="36" y="1"/>
                </a:cubicBezTo>
                <a:cubicBezTo>
                  <a:pt x="34" y="0"/>
                  <a:pt x="31" y="0"/>
                  <a:pt x="31" y="0"/>
                </a:cubicBezTo>
                <a:cubicBezTo>
                  <a:pt x="31" y="0"/>
                  <a:pt x="31" y="8"/>
                  <a:pt x="31" y="9"/>
                </a:cubicBezTo>
                <a:cubicBezTo>
                  <a:pt x="31" y="9"/>
                  <a:pt x="19" y="9"/>
                  <a:pt x="0" y="9"/>
                </a:cubicBezTo>
                <a:cubicBezTo>
                  <a:pt x="0" y="10"/>
                  <a:pt x="1" y="11"/>
                  <a:pt x="1" y="11"/>
                </a:cubicBezTo>
                <a:cubicBezTo>
                  <a:pt x="1" y="13"/>
                  <a:pt x="3" y="13"/>
                  <a:pt x="2" y="15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33"/>
          <p:cNvSpPr/>
          <p:nvPr/>
        </p:nvSpPr>
        <p:spPr>
          <a:xfrm>
            <a:off x="8469935" y="2014328"/>
            <a:ext cx="635192" cy="714517"/>
          </a:xfrm>
          <a:custGeom>
            <a:avLst/>
            <a:gdLst/>
            <a:ahLst/>
            <a:cxnLst/>
            <a:rect l="l" t="t" r="r" b="b"/>
            <a:pathLst>
              <a:path w="95" h="100" extrusionOk="0">
                <a:moveTo>
                  <a:pt x="30" y="78"/>
                </a:moveTo>
                <a:cubicBezTo>
                  <a:pt x="30" y="79"/>
                  <a:pt x="30" y="79"/>
                  <a:pt x="30" y="80"/>
                </a:cubicBezTo>
                <a:cubicBezTo>
                  <a:pt x="31" y="81"/>
                  <a:pt x="31" y="82"/>
                  <a:pt x="32" y="82"/>
                </a:cubicBezTo>
                <a:cubicBezTo>
                  <a:pt x="33" y="82"/>
                  <a:pt x="33" y="83"/>
                  <a:pt x="33" y="85"/>
                </a:cubicBezTo>
                <a:cubicBezTo>
                  <a:pt x="32" y="86"/>
                  <a:pt x="32" y="86"/>
                  <a:pt x="32" y="89"/>
                </a:cubicBezTo>
                <a:cubicBezTo>
                  <a:pt x="32" y="91"/>
                  <a:pt x="34" y="91"/>
                  <a:pt x="34" y="93"/>
                </a:cubicBezTo>
                <a:cubicBezTo>
                  <a:pt x="34" y="94"/>
                  <a:pt x="33" y="95"/>
                  <a:pt x="35" y="96"/>
                </a:cubicBezTo>
                <a:cubicBezTo>
                  <a:pt x="37" y="97"/>
                  <a:pt x="39" y="96"/>
                  <a:pt x="40" y="97"/>
                </a:cubicBezTo>
                <a:cubicBezTo>
                  <a:pt x="40" y="98"/>
                  <a:pt x="41" y="99"/>
                  <a:pt x="41" y="100"/>
                </a:cubicBezTo>
                <a:cubicBezTo>
                  <a:pt x="46" y="99"/>
                  <a:pt x="67" y="99"/>
                  <a:pt x="88" y="97"/>
                </a:cubicBezTo>
                <a:cubicBezTo>
                  <a:pt x="88" y="96"/>
                  <a:pt x="87" y="95"/>
                  <a:pt x="87" y="94"/>
                </a:cubicBezTo>
                <a:cubicBezTo>
                  <a:pt x="87" y="91"/>
                  <a:pt x="88" y="91"/>
                  <a:pt x="87" y="90"/>
                </a:cubicBezTo>
                <a:cubicBezTo>
                  <a:pt x="87" y="88"/>
                  <a:pt x="87" y="87"/>
                  <a:pt x="86" y="86"/>
                </a:cubicBezTo>
                <a:cubicBezTo>
                  <a:pt x="85" y="85"/>
                  <a:pt x="85" y="84"/>
                  <a:pt x="85" y="83"/>
                </a:cubicBezTo>
                <a:cubicBezTo>
                  <a:pt x="85" y="81"/>
                  <a:pt x="84" y="82"/>
                  <a:pt x="84" y="80"/>
                </a:cubicBezTo>
                <a:cubicBezTo>
                  <a:pt x="85" y="77"/>
                  <a:pt x="84" y="78"/>
                  <a:pt x="85" y="76"/>
                </a:cubicBezTo>
                <a:cubicBezTo>
                  <a:pt x="85" y="74"/>
                  <a:pt x="86" y="75"/>
                  <a:pt x="86" y="73"/>
                </a:cubicBezTo>
                <a:cubicBezTo>
                  <a:pt x="86" y="71"/>
                  <a:pt x="86" y="73"/>
                  <a:pt x="86" y="70"/>
                </a:cubicBezTo>
                <a:cubicBezTo>
                  <a:pt x="87" y="68"/>
                  <a:pt x="85" y="69"/>
                  <a:pt x="85" y="66"/>
                </a:cubicBezTo>
                <a:cubicBezTo>
                  <a:pt x="86" y="63"/>
                  <a:pt x="86" y="62"/>
                  <a:pt x="87" y="61"/>
                </a:cubicBezTo>
                <a:cubicBezTo>
                  <a:pt x="88" y="59"/>
                  <a:pt x="89" y="59"/>
                  <a:pt x="89" y="58"/>
                </a:cubicBezTo>
                <a:cubicBezTo>
                  <a:pt x="89" y="57"/>
                  <a:pt x="87" y="56"/>
                  <a:pt x="88" y="53"/>
                </a:cubicBezTo>
                <a:cubicBezTo>
                  <a:pt x="88" y="50"/>
                  <a:pt x="89" y="50"/>
                  <a:pt x="89" y="48"/>
                </a:cubicBezTo>
                <a:cubicBezTo>
                  <a:pt x="90" y="47"/>
                  <a:pt x="90" y="47"/>
                  <a:pt x="90" y="45"/>
                </a:cubicBezTo>
                <a:cubicBezTo>
                  <a:pt x="90" y="44"/>
                  <a:pt x="88" y="44"/>
                  <a:pt x="89" y="44"/>
                </a:cubicBezTo>
                <a:cubicBezTo>
                  <a:pt x="90" y="43"/>
                  <a:pt x="91" y="43"/>
                  <a:pt x="92" y="43"/>
                </a:cubicBezTo>
                <a:cubicBezTo>
                  <a:pt x="92" y="42"/>
                  <a:pt x="91" y="40"/>
                  <a:pt x="92" y="39"/>
                </a:cubicBezTo>
                <a:cubicBezTo>
                  <a:pt x="93" y="38"/>
                  <a:pt x="94" y="39"/>
                  <a:pt x="93" y="37"/>
                </a:cubicBezTo>
                <a:cubicBezTo>
                  <a:pt x="93" y="36"/>
                  <a:pt x="93" y="36"/>
                  <a:pt x="93" y="35"/>
                </a:cubicBezTo>
                <a:cubicBezTo>
                  <a:pt x="94" y="34"/>
                  <a:pt x="95" y="33"/>
                  <a:pt x="94" y="33"/>
                </a:cubicBezTo>
                <a:cubicBezTo>
                  <a:pt x="93" y="33"/>
                  <a:pt x="92" y="34"/>
                  <a:pt x="92" y="35"/>
                </a:cubicBezTo>
                <a:cubicBezTo>
                  <a:pt x="91" y="37"/>
                  <a:pt x="90" y="37"/>
                  <a:pt x="90" y="38"/>
                </a:cubicBezTo>
                <a:cubicBezTo>
                  <a:pt x="89" y="40"/>
                  <a:pt x="88" y="40"/>
                  <a:pt x="88" y="41"/>
                </a:cubicBezTo>
                <a:cubicBezTo>
                  <a:pt x="88" y="42"/>
                  <a:pt x="89" y="43"/>
                  <a:pt x="89" y="43"/>
                </a:cubicBezTo>
                <a:cubicBezTo>
                  <a:pt x="89" y="43"/>
                  <a:pt x="89" y="43"/>
                  <a:pt x="88" y="43"/>
                </a:cubicBezTo>
                <a:cubicBezTo>
                  <a:pt x="86" y="43"/>
                  <a:pt x="86" y="43"/>
                  <a:pt x="85" y="44"/>
                </a:cubicBezTo>
                <a:cubicBezTo>
                  <a:pt x="85" y="45"/>
                  <a:pt x="84" y="46"/>
                  <a:pt x="84" y="47"/>
                </a:cubicBezTo>
                <a:cubicBezTo>
                  <a:pt x="83" y="48"/>
                  <a:pt x="82" y="48"/>
                  <a:pt x="82" y="49"/>
                </a:cubicBezTo>
                <a:cubicBezTo>
                  <a:pt x="82" y="50"/>
                  <a:pt x="82" y="51"/>
                  <a:pt x="81" y="51"/>
                </a:cubicBezTo>
                <a:cubicBezTo>
                  <a:pt x="79" y="51"/>
                  <a:pt x="78" y="52"/>
                  <a:pt x="80" y="49"/>
                </a:cubicBezTo>
                <a:cubicBezTo>
                  <a:pt x="81" y="45"/>
                  <a:pt x="81" y="46"/>
                  <a:pt x="81" y="44"/>
                </a:cubicBezTo>
                <a:cubicBezTo>
                  <a:pt x="82" y="42"/>
                  <a:pt x="81" y="42"/>
                  <a:pt x="83" y="41"/>
                </a:cubicBezTo>
                <a:cubicBezTo>
                  <a:pt x="84" y="41"/>
                  <a:pt x="84" y="43"/>
                  <a:pt x="85" y="40"/>
                </a:cubicBezTo>
                <a:cubicBezTo>
                  <a:pt x="85" y="39"/>
                  <a:pt x="85" y="39"/>
                  <a:pt x="85" y="38"/>
                </a:cubicBezTo>
                <a:cubicBezTo>
                  <a:pt x="84" y="38"/>
                  <a:pt x="84" y="37"/>
                  <a:pt x="83" y="36"/>
                </a:cubicBezTo>
                <a:cubicBezTo>
                  <a:pt x="82" y="35"/>
                  <a:pt x="83" y="35"/>
                  <a:pt x="83" y="33"/>
                </a:cubicBezTo>
                <a:cubicBezTo>
                  <a:pt x="83" y="32"/>
                  <a:pt x="82" y="33"/>
                  <a:pt x="81" y="33"/>
                </a:cubicBezTo>
                <a:cubicBezTo>
                  <a:pt x="80" y="33"/>
                  <a:pt x="81" y="32"/>
                  <a:pt x="81" y="30"/>
                </a:cubicBezTo>
                <a:cubicBezTo>
                  <a:pt x="81" y="29"/>
                  <a:pt x="81" y="27"/>
                  <a:pt x="80" y="25"/>
                </a:cubicBezTo>
                <a:cubicBezTo>
                  <a:pt x="79" y="23"/>
                  <a:pt x="79" y="24"/>
                  <a:pt x="76" y="23"/>
                </a:cubicBezTo>
                <a:cubicBezTo>
                  <a:pt x="74" y="22"/>
                  <a:pt x="76" y="21"/>
                  <a:pt x="75" y="21"/>
                </a:cubicBezTo>
                <a:cubicBezTo>
                  <a:pt x="74" y="20"/>
                  <a:pt x="72" y="20"/>
                  <a:pt x="70" y="20"/>
                </a:cubicBezTo>
                <a:cubicBezTo>
                  <a:pt x="68" y="19"/>
                  <a:pt x="68" y="19"/>
                  <a:pt x="67" y="19"/>
                </a:cubicBezTo>
                <a:cubicBezTo>
                  <a:pt x="66" y="19"/>
                  <a:pt x="65" y="19"/>
                  <a:pt x="63" y="19"/>
                </a:cubicBezTo>
                <a:cubicBezTo>
                  <a:pt x="62" y="19"/>
                  <a:pt x="62" y="19"/>
                  <a:pt x="60" y="17"/>
                </a:cubicBezTo>
                <a:cubicBezTo>
                  <a:pt x="58" y="16"/>
                  <a:pt x="54" y="16"/>
                  <a:pt x="52" y="15"/>
                </a:cubicBezTo>
                <a:cubicBezTo>
                  <a:pt x="50" y="14"/>
                  <a:pt x="46" y="15"/>
                  <a:pt x="44" y="14"/>
                </a:cubicBezTo>
                <a:cubicBezTo>
                  <a:pt x="42" y="14"/>
                  <a:pt x="42" y="12"/>
                  <a:pt x="40" y="10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9"/>
                  <a:pt x="39" y="9"/>
                  <a:pt x="38" y="9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7"/>
                  <a:pt x="33" y="8"/>
                </a:cubicBezTo>
                <a:cubicBezTo>
                  <a:pt x="32" y="8"/>
                  <a:pt x="30" y="9"/>
                  <a:pt x="30" y="8"/>
                </a:cubicBezTo>
                <a:cubicBezTo>
                  <a:pt x="31" y="7"/>
                  <a:pt x="31" y="7"/>
                  <a:pt x="32" y="5"/>
                </a:cubicBezTo>
                <a:cubicBezTo>
                  <a:pt x="32" y="4"/>
                  <a:pt x="33" y="4"/>
                  <a:pt x="33" y="2"/>
                </a:cubicBezTo>
                <a:cubicBezTo>
                  <a:pt x="32" y="1"/>
                  <a:pt x="32" y="0"/>
                  <a:pt x="31" y="1"/>
                </a:cubicBezTo>
                <a:cubicBezTo>
                  <a:pt x="31" y="1"/>
                  <a:pt x="29" y="1"/>
                  <a:pt x="28" y="2"/>
                </a:cubicBezTo>
                <a:cubicBezTo>
                  <a:pt x="27" y="3"/>
                  <a:pt x="26" y="2"/>
                  <a:pt x="24" y="4"/>
                </a:cubicBezTo>
                <a:cubicBezTo>
                  <a:pt x="23" y="5"/>
                  <a:pt x="22" y="5"/>
                  <a:pt x="20" y="6"/>
                </a:cubicBezTo>
                <a:cubicBezTo>
                  <a:pt x="19" y="6"/>
                  <a:pt x="19" y="8"/>
                  <a:pt x="16" y="7"/>
                </a:cubicBezTo>
                <a:cubicBezTo>
                  <a:pt x="13" y="7"/>
                  <a:pt x="12" y="8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1" y="8"/>
                  <a:pt x="9" y="10"/>
                  <a:pt x="9" y="11"/>
                </a:cubicBezTo>
                <a:cubicBezTo>
                  <a:pt x="9" y="12"/>
                  <a:pt x="10" y="15"/>
                  <a:pt x="10" y="17"/>
                </a:cubicBezTo>
                <a:cubicBezTo>
                  <a:pt x="10" y="18"/>
                  <a:pt x="10" y="22"/>
                  <a:pt x="8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3" y="28"/>
                  <a:pt x="3" y="28"/>
                  <a:pt x="2" y="29"/>
                </a:cubicBezTo>
                <a:cubicBezTo>
                  <a:pt x="1" y="31"/>
                  <a:pt x="0" y="32"/>
                  <a:pt x="1" y="33"/>
                </a:cubicBezTo>
                <a:cubicBezTo>
                  <a:pt x="2" y="34"/>
                  <a:pt x="3" y="33"/>
                  <a:pt x="4" y="34"/>
                </a:cubicBezTo>
                <a:cubicBezTo>
                  <a:pt x="4" y="35"/>
                  <a:pt x="5" y="36"/>
                  <a:pt x="5" y="37"/>
                </a:cubicBezTo>
                <a:cubicBezTo>
                  <a:pt x="4" y="39"/>
                  <a:pt x="4" y="39"/>
                  <a:pt x="4" y="41"/>
                </a:cubicBezTo>
                <a:cubicBezTo>
                  <a:pt x="4" y="43"/>
                  <a:pt x="3" y="44"/>
                  <a:pt x="4" y="45"/>
                </a:cubicBezTo>
                <a:cubicBezTo>
                  <a:pt x="4" y="46"/>
                  <a:pt x="5" y="46"/>
                  <a:pt x="4" y="48"/>
                </a:cubicBezTo>
                <a:cubicBezTo>
                  <a:pt x="3" y="50"/>
                  <a:pt x="3" y="51"/>
                  <a:pt x="4" y="52"/>
                </a:cubicBezTo>
                <a:cubicBezTo>
                  <a:pt x="5" y="53"/>
                  <a:pt x="7" y="54"/>
                  <a:pt x="8" y="55"/>
                </a:cubicBezTo>
                <a:cubicBezTo>
                  <a:pt x="8" y="56"/>
                  <a:pt x="10" y="55"/>
                  <a:pt x="11" y="56"/>
                </a:cubicBezTo>
                <a:cubicBezTo>
                  <a:pt x="12" y="57"/>
                  <a:pt x="12" y="58"/>
                  <a:pt x="14" y="59"/>
                </a:cubicBezTo>
                <a:cubicBezTo>
                  <a:pt x="15" y="59"/>
                  <a:pt x="16" y="59"/>
                  <a:pt x="17" y="61"/>
                </a:cubicBezTo>
                <a:cubicBezTo>
                  <a:pt x="19" y="63"/>
                  <a:pt x="22" y="66"/>
                  <a:pt x="24" y="67"/>
                </a:cubicBezTo>
                <a:cubicBezTo>
                  <a:pt x="26" y="67"/>
                  <a:pt x="26" y="67"/>
                  <a:pt x="27" y="69"/>
                </a:cubicBezTo>
                <a:cubicBezTo>
                  <a:pt x="29" y="70"/>
                  <a:pt x="30" y="73"/>
                  <a:pt x="30" y="74"/>
                </a:cubicBezTo>
                <a:cubicBezTo>
                  <a:pt x="30" y="75"/>
                  <a:pt x="30" y="77"/>
                  <a:pt x="30" y="78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33"/>
          <p:cNvSpPr/>
          <p:nvPr/>
        </p:nvSpPr>
        <p:spPr>
          <a:xfrm>
            <a:off x="8469935" y="2014328"/>
            <a:ext cx="635192" cy="714517"/>
          </a:xfrm>
          <a:custGeom>
            <a:avLst/>
            <a:gdLst/>
            <a:ahLst/>
            <a:cxnLst/>
            <a:rect l="l" t="t" r="r" b="b"/>
            <a:pathLst>
              <a:path w="95" h="100" extrusionOk="0">
                <a:moveTo>
                  <a:pt x="30" y="78"/>
                </a:moveTo>
                <a:cubicBezTo>
                  <a:pt x="30" y="79"/>
                  <a:pt x="30" y="79"/>
                  <a:pt x="30" y="80"/>
                </a:cubicBezTo>
                <a:cubicBezTo>
                  <a:pt x="31" y="81"/>
                  <a:pt x="31" y="82"/>
                  <a:pt x="32" y="82"/>
                </a:cubicBezTo>
                <a:cubicBezTo>
                  <a:pt x="33" y="82"/>
                  <a:pt x="33" y="83"/>
                  <a:pt x="33" y="85"/>
                </a:cubicBezTo>
                <a:cubicBezTo>
                  <a:pt x="32" y="86"/>
                  <a:pt x="32" y="86"/>
                  <a:pt x="32" y="89"/>
                </a:cubicBezTo>
                <a:cubicBezTo>
                  <a:pt x="32" y="91"/>
                  <a:pt x="34" y="91"/>
                  <a:pt x="34" y="93"/>
                </a:cubicBezTo>
                <a:cubicBezTo>
                  <a:pt x="34" y="94"/>
                  <a:pt x="33" y="95"/>
                  <a:pt x="35" y="96"/>
                </a:cubicBezTo>
                <a:cubicBezTo>
                  <a:pt x="37" y="97"/>
                  <a:pt x="39" y="96"/>
                  <a:pt x="40" y="97"/>
                </a:cubicBezTo>
                <a:cubicBezTo>
                  <a:pt x="40" y="98"/>
                  <a:pt x="41" y="99"/>
                  <a:pt x="41" y="100"/>
                </a:cubicBezTo>
                <a:cubicBezTo>
                  <a:pt x="46" y="99"/>
                  <a:pt x="67" y="99"/>
                  <a:pt x="88" y="97"/>
                </a:cubicBezTo>
                <a:cubicBezTo>
                  <a:pt x="88" y="96"/>
                  <a:pt x="87" y="95"/>
                  <a:pt x="87" y="94"/>
                </a:cubicBezTo>
                <a:cubicBezTo>
                  <a:pt x="87" y="91"/>
                  <a:pt x="88" y="91"/>
                  <a:pt x="87" y="90"/>
                </a:cubicBezTo>
                <a:cubicBezTo>
                  <a:pt x="87" y="88"/>
                  <a:pt x="87" y="87"/>
                  <a:pt x="86" y="86"/>
                </a:cubicBezTo>
                <a:cubicBezTo>
                  <a:pt x="85" y="85"/>
                  <a:pt x="85" y="84"/>
                  <a:pt x="85" y="83"/>
                </a:cubicBezTo>
                <a:cubicBezTo>
                  <a:pt x="85" y="81"/>
                  <a:pt x="84" y="82"/>
                  <a:pt x="84" y="80"/>
                </a:cubicBezTo>
                <a:cubicBezTo>
                  <a:pt x="85" y="77"/>
                  <a:pt x="84" y="78"/>
                  <a:pt x="85" y="76"/>
                </a:cubicBezTo>
                <a:cubicBezTo>
                  <a:pt x="85" y="74"/>
                  <a:pt x="86" y="75"/>
                  <a:pt x="86" y="73"/>
                </a:cubicBezTo>
                <a:cubicBezTo>
                  <a:pt x="86" y="71"/>
                  <a:pt x="86" y="73"/>
                  <a:pt x="86" y="70"/>
                </a:cubicBezTo>
                <a:cubicBezTo>
                  <a:pt x="87" y="68"/>
                  <a:pt x="85" y="69"/>
                  <a:pt x="85" y="66"/>
                </a:cubicBezTo>
                <a:cubicBezTo>
                  <a:pt x="86" y="63"/>
                  <a:pt x="86" y="62"/>
                  <a:pt x="87" y="61"/>
                </a:cubicBezTo>
                <a:cubicBezTo>
                  <a:pt x="88" y="59"/>
                  <a:pt x="89" y="59"/>
                  <a:pt x="89" y="58"/>
                </a:cubicBezTo>
                <a:cubicBezTo>
                  <a:pt x="89" y="57"/>
                  <a:pt x="87" y="56"/>
                  <a:pt x="88" y="53"/>
                </a:cubicBezTo>
                <a:cubicBezTo>
                  <a:pt x="88" y="50"/>
                  <a:pt x="89" y="50"/>
                  <a:pt x="89" y="48"/>
                </a:cubicBezTo>
                <a:cubicBezTo>
                  <a:pt x="90" y="47"/>
                  <a:pt x="90" y="47"/>
                  <a:pt x="90" y="45"/>
                </a:cubicBezTo>
                <a:cubicBezTo>
                  <a:pt x="90" y="44"/>
                  <a:pt x="88" y="44"/>
                  <a:pt x="89" y="44"/>
                </a:cubicBezTo>
                <a:cubicBezTo>
                  <a:pt x="90" y="43"/>
                  <a:pt x="91" y="43"/>
                  <a:pt x="92" y="43"/>
                </a:cubicBezTo>
                <a:cubicBezTo>
                  <a:pt x="92" y="42"/>
                  <a:pt x="91" y="40"/>
                  <a:pt x="92" y="39"/>
                </a:cubicBezTo>
                <a:cubicBezTo>
                  <a:pt x="93" y="38"/>
                  <a:pt x="94" y="39"/>
                  <a:pt x="93" y="37"/>
                </a:cubicBezTo>
                <a:cubicBezTo>
                  <a:pt x="93" y="36"/>
                  <a:pt x="93" y="36"/>
                  <a:pt x="93" y="35"/>
                </a:cubicBezTo>
                <a:cubicBezTo>
                  <a:pt x="94" y="34"/>
                  <a:pt x="95" y="33"/>
                  <a:pt x="94" y="33"/>
                </a:cubicBezTo>
                <a:cubicBezTo>
                  <a:pt x="93" y="33"/>
                  <a:pt x="92" y="34"/>
                  <a:pt x="92" y="35"/>
                </a:cubicBezTo>
                <a:cubicBezTo>
                  <a:pt x="91" y="37"/>
                  <a:pt x="90" y="37"/>
                  <a:pt x="90" y="38"/>
                </a:cubicBezTo>
                <a:cubicBezTo>
                  <a:pt x="89" y="40"/>
                  <a:pt x="88" y="40"/>
                  <a:pt x="88" y="41"/>
                </a:cubicBezTo>
                <a:cubicBezTo>
                  <a:pt x="88" y="42"/>
                  <a:pt x="89" y="43"/>
                  <a:pt x="89" y="43"/>
                </a:cubicBezTo>
                <a:cubicBezTo>
                  <a:pt x="89" y="43"/>
                  <a:pt x="89" y="43"/>
                  <a:pt x="88" y="43"/>
                </a:cubicBezTo>
                <a:cubicBezTo>
                  <a:pt x="86" y="43"/>
                  <a:pt x="86" y="43"/>
                  <a:pt x="85" y="44"/>
                </a:cubicBezTo>
                <a:cubicBezTo>
                  <a:pt x="85" y="45"/>
                  <a:pt x="84" y="46"/>
                  <a:pt x="84" y="47"/>
                </a:cubicBezTo>
                <a:cubicBezTo>
                  <a:pt x="83" y="48"/>
                  <a:pt x="82" y="48"/>
                  <a:pt x="82" y="49"/>
                </a:cubicBezTo>
                <a:cubicBezTo>
                  <a:pt x="82" y="50"/>
                  <a:pt x="82" y="51"/>
                  <a:pt x="81" y="51"/>
                </a:cubicBezTo>
                <a:cubicBezTo>
                  <a:pt x="79" y="51"/>
                  <a:pt x="78" y="52"/>
                  <a:pt x="80" y="49"/>
                </a:cubicBezTo>
                <a:cubicBezTo>
                  <a:pt x="81" y="45"/>
                  <a:pt x="81" y="46"/>
                  <a:pt x="81" y="44"/>
                </a:cubicBezTo>
                <a:cubicBezTo>
                  <a:pt x="82" y="42"/>
                  <a:pt x="81" y="42"/>
                  <a:pt x="83" y="41"/>
                </a:cubicBezTo>
                <a:cubicBezTo>
                  <a:pt x="84" y="41"/>
                  <a:pt x="84" y="43"/>
                  <a:pt x="85" y="40"/>
                </a:cubicBezTo>
                <a:cubicBezTo>
                  <a:pt x="85" y="39"/>
                  <a:pt x="85" y="39"/>
                  <a:pt x="85" y="38"/>
                </a:cubicBezTo>
                <a:cubicBezTo>
                  <a:pt x="84" y="38"/>
                  <a:pt x="84" y="37"/>
                  <a:pt x="83" y="36"/>
                </a:cubicBezTo>
                <a:cubicBezTo>
                  <a:pt x="82" y="35"/>
                  <a:pt x="83" y="35"/>
                  <a:pt x="83" y="33"/>
                </a:cubicBezTo>
                <a:cubicBezTo>
                  <a:pt x="83" y="32"/>
                  <a:pt x="82" y="33"/>
                  <a:pt x="81" y="33"/>
                </a:cubicBezTo>
                <a:cubicBezTo>
                  <a:pt x="80" y="33"/>
                  <a:pt x="81" y="32"/>
                  <a:pt x="81" y="30"/>
                </a:cubicBezTo>
                <a:cubicBezTo>
                  <a:pt x="81" y="29"/>
                  <a:pt x="81" y="27"/>
                  <a:pt x="80" y="25"/>
                </a:cubicBezTo>
                <a:cubicBezTo>
                  <a:pt x="79" y="23"/>
                  <a:pt x="79" y="24"/>
                  <a:pt x="76" y="23"/>
                </a:cubicBezTo>
                <a:cubicBezTo>
                  <a:pt x="74" y="22"/>
                  <a:pt x="76" y="21"/>
                  <a:pt x="75" y="21"/>
                </a:cubicBezTo>
                <a:cubicBezTo>
                  <a:pt x="74" y="20"/>
                  <a:pt x="72" y="20"/>
                  <a:pt x="70" y="20"/>
                </a:cubicBezTo>
                <a:cubicBezTo>
                  <a:pt x="68" y="19"/>
                  <a:pt x="68" y="19"/>
                  <a:pt x="67" y="19"/>
                </a:cubicBezTo>
                <a:cubicBezTo>
                  <a:pt x="66" y="19"/>
                  <a:pt x="65" y="19"/>
                  <a:pt x="63" y="19"/>
                </a:cubicBezTo>
                <a:cubicBezTo>
                  <a:pt x="62" y="19"/>
                  <a:pt x="62" y="19"/>
                  <a:pt x="60" y="17"/>
                </a:cubicBezTo>
                <a:cubicBezTo>
                  <a:pt x="58" y="16"/>
                  <a:pt x="54" y="16"/>
                  <a:pt x="52" y="15"/>
                </a:cubicBezTo>
                <a:cubicBezTo>
                  <a:pt x="50" y="14"/>
                  <a:pt x="46" y="15"/>
                  <a:pt x="44" y="14"/>
                </a:cubicBezTo>
                <a:cubicBezTo>
                  <a:pt x="42" y="14"/>
                  <a:pt x="42" y="12"/>
                  <a:pt x="40" y="10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9"/>
                  <a:pt x="39" y="9"/>
                  <a:pt x="38" y="9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7"/>
                  <a:pt x="33" y="8"/>
                </a:cubicBezTo>
                <a:cubicBezTo>
                  <a:pt x="32" y="8"/>
                  <a:pt x="30" y="9"/>
                  <a:pt x="30" y="8"/>
                </a:cubicBezTo>
                <a:cubicBezTo>
                  <a:pt x="31" y="7"/>
                  <a:pt x="31" y="7"/>
                  <a:pt x="32" y="5"/>
                </a:cubicBezTo>
                <a:cubicBezTo>
                  <a:pt x="32" y="4"/>
                  <a:pt x="33" y="4"/>
                  <a:pt x="33" y="2"/>
                </a:cubicBezTo>
                <a:cubicBezTo>
                  <a:pt x="32" y="1"/>
                  <a:pt x="32" y="0"/>
                  <a:pt x="31" y="1"/>
                </a:cubicBezTo>
                <a:cubicBezTo>
                  <a:pt x="31" y="1"/>
                  <a:pt x="29" y="1"/>
                  <a:pt x="28" y="2"/>
                </a:cubicBezTo>
                <a:cubicBezTo>
                  <a:pt x="27" y="3"/>
                  <a:pt x="26" y="2"/>
                  <a:pt x="24" y="4"/>
                </a:cubicBezTo>
                <a:cubicBezTo>
                  <a:pt x="23" y="5"/>
                  <a:pt x="22" y="5"/>
                  <a:pt x="20" y="6"/>
                </a:cubicBezTo>
                <a:cubicBezTo>
                  <a:pt x="19" y="6"/>
                  <a:pt x="19" y="8"/>
                  <a:pt x="16" y="7"/>
                </a:cubicBezTo>
                <a:cubicBezTo>
                  <a:pt x="13" y="7"/>
                  <a:pt x="12" y="8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1" y="8"/>
                  <a:pt x="9" y="10"/>
                  <a:pt x="9" y="11"/>
                </a:cubicBezTo>
                <a:cubicBezTo>
                  <a:pt x="9" y="12"/>
                  <a:pt x="10" y="15"/>
                  <a:pt x="10" y="17"/>
                </a:cubicBezTo>
                <a:cubicBezTo>
                  <a:pt x="10" y="18"/>
                  <a:pt x="10" y="22"/>
                  <a:pt x="8" y="23"/>
                </a:cubicBezTo>
                <a:cubicBezTo>
                  <a:pt x="6" y="24"/>
                  <a:pt x="4" y="25"/>
                  <a:pt x="3" y="26"/>
                </a:cubicBezTo>
                <a:cubicBezTo>
                  <a:pt x="3" y="28"/>
                  <a:pt x="3" y="28"/>
                  <a:pt x="2" y="29"/>
                </a:cubicBezTo>
                <a:cubicBezTo>
                  <a:pt x="1" y="31"/>
                  <a:pt x="0" y="32"/>
                  <a:pt x="1" y="33"/>
                </a:cubicBezTo>
                <a:cubicBezTo>
                  <a:pt x="2" y="34"/>
                  <a:pt x="3" y="33"/>
                  <a:pt x="4" y="34"/>
                </a:cubicBezTo>
                <a:cubicBezTo>
                  <a:pt x="4" y="35"/>
                  <a:pt x="5" y="36"/>
                  <a:pt x="5" y="37"/>
                </a:cubicBezTo>
                <a:cubicBezTo>
                  <a:pt x="4" y="39"/>
                  <a:pt x="4" y="39"/>
                  <a:pt x="4" y="41"/>
                </a:cubicBezTo>
                <a:cubicBezTo>
                  <a:pt x="4" y="43"/>
                  <a:pt x="3" y="44"/>
                  <a:pt x="4" y="45"/>
                </a:cubicBezTo>
                <a:cubicBezTo>
                  <a:pt x="4" y="46"/>
                  <a:pt x="5" y="46"/>
                  <a:pt x="4" y="48"/>
                </a:cubicBezTo>
                <a:cubicBezTo>
                  <a:pt x="3" y="50"/>
                  <a:pt x="3" y="51"/>
                  <a:pt x="4" y="52"/>
                </a:cubicBezTo>
                <a:cubicBezTo>
                  <a:pt x="5" y="53"/>
                  <a:pt x="7" y="54"/>
                  <a:pt x="8" y="55"/>
                </a:cubicBezTo>
                <a:cubicBezTo>
                  <a:pt x="8" y="56"/>
                  <a:pt x="10" y="55"/>
                  <a:pt x="11" y="56"/>
                </a:cubicBezTo>
                <a:cubicBezTo>
                  <a:pt x="12" y="57"/>
                  <a:pt x="12" y="58"/>
                  <a:pt x="14" y="59"/>
                </a:cubicBezTo>
                <a:cubicBezTo>
                  <a:pt x="15" y="59"/>
                  <a:pt x="16" y="59"/>
                  <a:pt x="17" y="61"/>
                </a:cubicBezTo>
                <a:cubicBezTo>
                  <a:pt x="19" y="63"/>
                  <a:pt x="22" y="66"/>
                  <a:pt x="24" y="67"/>
                </a:cubicBezTo>
                <a:cubicBezTo>
                  <a:pt x="26" y="67"/>
                  <a:pt x="26" y="67"/>
                  <a:pt x="27" y="69"/>
                </a:cubicBezTo>
                <a:cubicBezTo>
                  <a:pt x="29" y="70"/>
                  <a:pt x="30" y="73"/>
                  <a:pt x="30" y="74"/>
                </a:cubicBezTo>
                <a:cubicBezTo>
                  <a:pt x="30" y="75"/>
                  <a:pt x="30" y="77"/>
                  <a:pt x="30" y="78"/>
                </a:cubicBezTo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33"/>
          <p:cNvSpPr/>
          <p:nvPr/>
        </p:nvSpPr>
        <p:spPr>
          <a:xfrm>
            <a:off x="8924872" y="1992907"/>
            <a:ext cx="1200" cy="1600"/>
          </a:xfrm>
          <a:prstGeom prst="rect">
            <a:avLst/>
          </a:pr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33"/>
          <p:cNvSpPr/>
          <p:nvPr/>
        </p:nvSpPr>
        <p:spPr>
          <a:xfrm>
            <a:off x="9165213" y="2135199"/>
            <a:ext cx="462088" cy="673207"/>
          </a:xfrm>
          <a:custGeom>
            <a:avLst/>
            <a:gdLst/>
            <a:ahLst/>
            <a:cxnLst/>
            <a:rect l="l" t="t" r="r" b="b"/>
            <a:pathLst>
              <a:path w="69" h="94" extrusionOk="0">
                <a:moveTo>
                  <a:pt x="34" y="91"/>
                </a:moveTo>
                <a:cubicBezTo>
                  <a:pt x="34" y="92"/>
                  <a:pt x="35" y="92"/>
                  <a:pt x="35" y="92"/>
                </a:cubicBezTo>
                <a:cubicBezTo>
                  <a:pt x="39" y="91"/>
                  <a:pt x="51" y="89"/>
                  <a:pt x="56" y="88"/>
                </a:cubicBezTo>
                <a:cubicBezTo>
                  <a:pt x="56" y="88"/>
                  <a:pt x="56" y="88"/>
                  <a:pt x="57" y="87"/>
                </a:cubicBezTo>
                <a:cubicBezTo>
                  <a:pt x="58" y="85"/>
                  <a:pt x="60" y="83"/>
                  <a:pt x="60" y="81"/>
                </a:cubicBezTo>
                <a:cubicBezTo>
                  <a:pt x="61" y="78"/>
                  <a:pt x="60" y="76"/>
                  <a:pt x="62" y="74"/>
                </a:cubicBezTo>
                <a:cubicBezTo>
                  <a:pt x="63" y="72"/>
                  <a:pt x="64" y="72"/>
                  <a:pt x="64" y="71"/>
                </a:cubicBezTo>
                <a:cubicBezTo>
                  <a:pt x="64" y="69"/>
                  <a:pt x="64" y="69"/>
                  <a:pt x="64" y="67"/>
                </a:cubicBezTo>
                <a:cubicBezTo>
                  <a:pt x="65" y="66"/>
                  <a:pt x="64" y="65"/>
                  <a:pt x="65" y="65"/>
                </a:cubicBezTo>
                <a:cubicBezTo>
                  <a:pt x="66" y="65"/>
                  <a:pt x="65" y="68"/>
                  <a:pt x="67" y="67"/>
                </a:cubicBezTo>
                <a:cubicBezTo>
                  <a:pt x="69" y="66"/>
                  <a:pt x="69" y="63"/>
                  <a:pt x="69" y="62"/>
                </a:cubicBezTo>
                <a:cubicBezTo>
                  <a:pt x="69" y="60"/>
                  <a:pt x="69" y="58"/>
                  <a:pt x="68" y="56"/>
                </a:cubicBezTo>
                <a:cubicBezTo>
                  <a:pt x="67" y="54"/>
                  <a:pt x="67" y="50"/>
                  <a:pt x="66" y="49"/>
                </a:cubicBezTo>
                <a:cubicBezTo>
                  <a:pt x="65" y="47"/>
                  <a:pt x="64" y="48"/>
                  <a:pt x="64" y="45"/>
                </a:cubicBezTo>
                <a:cubicBezTo>
                  <a:pt x="64" y="41"/>
                  <a:pt x="64" y="41"/>
                  <a:pt x="63" y="39"/>
                </a:cubicBezTo>
                <a:cubicBezTo>
                  <a:pt x="62" y="38"/>
                  <a:pt x="62" y="37"/>
                  <a:pt x="60" y="36"/>
                </a:cubicBezTo>
                <a:cubicBezTo>
                  <a:pt x="58" y="35"/>
                  <a:pt x="58" y="35"/>
                  <a:pt x="57" y="35"/>
                </a:cubicBezTo>
                <a:cubicBezTo>
                  <a:pt x="56" y="36"/>
                  <a:pt x="55" y="36"/>
                  <a:pt x="54" y="37"/>
                </a:cubicBezTo>
                <a:cubicBezTo>
                  <a:pt x="53" y="38"/>
                  <a:pt x="51" y="38"/>
                  <a:pt x="51" y="39"/>
                </a:cubicBezTo>
                <a:cubicBezTo>
                  <a:pt x="51" y="40"/>
                  <a:pt x="51" y="41"/>
                  <a:pt x="51" y="42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9" y="47"/>
                  <a:pt x="47" y="46"/>
                </a:cubicBezTo>
                <a:cubicBezTo>
                  <a:pt x="46" y="46"/>
                  <a:pt x="46" y="46"/>
                  <a:pt x="44" y="46"/>
                </a:cubicBezTo>
                <a:cubicBezTo>
                  <a:pt x="43" y="46"/>
                  <a:pt x="43" y="46"/>
                  <a:pt x="43" y="45"/>
                </a:cubicBezTo>
                <a:cubicBezTo>
                  <a:pt x="42" y="44"/>
                  <a:pt x="42" y="43"/>
                  <a:pt x="43" y="41"/>
                </a:cubicBezTo>
                <a:cubicBezTo>
                  <a:pt x="43" y="39"/>
                  <a:pt x="42" y="40"/>
                  <a:pt x="44" y="39"/>
                </a:cubicBezTo>
                <a:cubicBezTo>
                  <a:pt x="45" y="38"/>
                  <a:pt x="46" y="39"/>
                  <a:pt x="47" y="37"/>
                </a:cubicBezTo>
                <a:cubicBezTo>
                  <a:pt x="47" y="35"/>
                  <a:pt x="47" y="34"/>
                  <a:pt x="48" y="33"/>
                </a:cubicBezTo>
                <a:cubicBezTo>
                  <a:pt x="49" y="31"/>
                  <a:pt x="48" y="33"/>
                  <a:pt x="50" y="30"/>
                </a:cubicBezTo>
                <a:cubicBezTo>
                  <a:pt x="52" y="27"/>
                  <a:pt x="49" y="28"/>
                  <a:pt x="50" y="25"/>
                </a:cubicBezTo>
                <a:cubicBezTo>
                  <a:pt x="50" y="21"/>
                  <a:pt x="49" y="20"/>
                  <a:pt x="49" y="19"/>
                </a:cubicBezTo>
                <a:cubicBezTo>
                  <a:pt x="49" y="18"/>
                  <a:pt x="49" y="18"/>
                  <a:pt x="48" y="17"/>
                </a:cubicBezTo>
                <a:cubicBezTo>
                  <a:pt x="46" y="16"/>
                  <a:pt x="46" y="15"/>
                  <a:pt x="47" y="14"/>
                </a:cubicBezTo>
                <a:cubicBezTo>
                  <a:pt x="48" y="13"/>
                  <a:pt x="49" y="14"/>
                  <a:pt x="49" y="13"/>
                </a:cubicBezTo>
                <a:cubicBezTo>
                  <a:pt x="48" y="11"/>
                  <a:pt x="46" y="11"/>
                  <a:pt x="46" y="9"/>
                </a:cubicBezTo>
                <a:cubicBezTo>
                  <a:pt x="46" y="8"/>
                  <a:pt x="46" y="8"/>
                  <a:pt x="44" y="8"/>
                </a:cubicBezTo>
                <a:cubicBezTo>
                  <a:pt x="43" y="8"/>
                  <a:pt x="39" y="7"/>
                  <a:pt x="38" y="6"/>
                </a:cubicBezTo>
                <a:cubicBezTo>
                  <a:pt x="37" y="6"/>
                  <a:pt x="37" y="6"/>
                  <a:pt x="36" y="5"/>
                </a:cubicBezTo>
                <a:cubicBezTo>
                  <a:pt x="34" y="5"/>
                  <a:pt x="34" y="5"/>
                  <a:pt x="34" y="4"/>
                </a:cubicBezTo>
                <a:cubicBezTo>
                  <a:pt x="33" y="3"/>
                  <a:pt x="34" y="3"/>
                  <a:pt x="32" y="3"/>
                </a:cubicBezTo>
                <a:cubicBezTo>
                  <a:pt x="30" y="3"/>
                  <a:pt x="29" y="3"/>
                  <a:pt x="28" y="3"/>
                </a:cubicBezTo>
                <a:cubicBezTo>
                  <a:pt x="27" y="2"/>
                  <a:pt x="27" y="2"/>
                  <a:pt x="26" y="1"/>
                </a:cubicBezTo>
                <a:cubicBezTo>
                  <a:pt x="25" y="1"/>
                  <a:pt x="25" y="0"/>
                  <a:pt x="24" y="0"/>
                </a:cubicBezTo>
                <a:cubicBezTo>
                  <a:pt x="23" y="1"/>
                  <a:pt x="23" y="1"/>
                  <a:pt x="21" y="3"/>
                </a:cubicBezTo>
                <a:cubicBezTo>
                  <a:pt x="20" y="4"/>
                  <a:pt x="19" y="4"/>
                  <a:pt x="19" y="5"/>
                </a:cubicBezTo>
                <a:cubicBezTo>
                  <a:pt x="19" y="6"/>
                  <a:pt x="19" y="7"/>
                  <a:pt x="20" y="8"/>
                </a:cubicBezTo>
                <a:cubicBezTo>
                  <a:pt x="20" y="8"/>
                  <a:pt x="22" y="10"/>
                  <a:pt x="20" y="10"/>
                </a:cubicBezTo>
                <a:cubicBezTo>
                  <a:pt x="19" y="11"/>
                  <a:pt x="19" y="10"/>
                  <a:pt x="17" y="11"/>
                </a:cubicBezTo>
                <a:cubicBezTo>
                  <a:pt x="16" y="12"/>
                  <a:pt x="15" y="14"/>
                  <a:pt x="16" y="16"/>
                </a:cubicBezTo>
                <a:cubicBezTo>
                  <a:pt x="16" y="17"/>
                  <a:pt x="16" y="17"/>
                  <a:pt x="16" y="19"/>
                </a:cubicBezTo>
                <a:cubicBezTo>
                  <a:pt x="15" y="21"/>
                  <a:pt x="15" y="24"/>
                  <a:pt x="15" y="23"/>
                </a:cubicBezTo>
                <a:cubicBezTo>
                  <a:pt x="14" y="22"/>
                  <a:pt x="15" y="20"/>
                  <a:pt x="14" y="21"/>
                </a:cubicBezTo>
                <a:cubicBezTo>
                  <a:pt x="14" y="22"/>
                  <a:pt x="14" y="23"/>
                  <a:pt x="13" y="23"/>
                </a:cubicBezTo>
                <a:cubicBezTo>
                  <a:pt x="13" y="24"/>
                  <a:pt x="12" y="24"/>
                  <a:pt x="12" y="23"/>
                </a:cubicBezTo>
                <a:cubicBezTo>
                  <a:pt x="13" y="22"/>
                  <a:pt x="13" y="22"/>
                  <a:pt x="13" y="21"/>
                </a:cubicBezTo>
                <a:cubicBezTo>
                  <a:pt x="12" y="20"/>
                  <a:pt x="12" y="20"/>
                  <a:pt x="12" y="19"/>
                </a:cubicBezTo>
                <a:cubicBezTo>
                  <a:pt x="13" y="18"/>
                  <a:pt x="12" y="18"/>
                  <a:pt x="13" y="17"/>
                </a:cubicBezTo>
                <a:cubicBezTo>
                  <a:pt x="13" y="15"/>
                  <a:pt x="14" y="14"/>
                  <a:pt x="12" y="15"/>
                </a:cubicBezTo>
                <a:cubicBezTo>
                  <a:pt x="11" y="16"/>
                  <a:pt x="11" y="17"/>
                  <a:pt x="11" y="18"/>
                </a:cubicBezTo>
                <a:cubicBezTo>
                  <a:pt x="10" y="20"/>
                  <a:pt x="11" y="20"/>
                  <a:pt x="10" y="21"/>
                </a:cubicBezTo>
                <a:cubicBezTo>
                  <a:pt x="9" y="21"/>
                  <a:pt x="8" y="20"/>
                  <a:pt x="7" y="21"/>
                </a:cubicBezTo>
                <a:cubicBezTo>
                  <a:pt x="7" y="22"/>
                  <a:pt x="7" y="23"/>
                  <a:pt x="6" y="23"/>
                </a:cubicBezTo>
                <a:cubicBezTo>
                  <a:pt x="5" y="24"/>
                  <a:pt x="7" y="25"/>
                  <a:pt x="6" y="26"/>
                </a:cubicBezTo>
                <a:cubicBezTo>
                  <a:pt x="4" y="26"/>
                  <a:pt x="3" y="26"/>
                  <a:pt x="3" y="28"/>
                </a:cubicBezTo>
                <a:cubicBezTo>
                  <a:pt x="3" y="29"/>
                  <a:pt x="4" y="30"/>
                  <a:pt x="4" y="32"/>
                </a:cubicBezTo>
                <a:cubicBezTo>
                  <a:pt x="4" y="33"/>
                  <a:pt x="5" y="34"/>
                  <a:pt x="4" y="36"/>
                </a:cubicBezTo>
                <a:cubicBezTo>
                  <a:pt x="3" y="38"/>
                  <a:pt x="3" y="39"/>
                  <a:pt x="2" y="40"/>
                </a:cubicBezTo>
                <a:cubicBezTo>
                  <a:pt x="1" y="41"/>
                  <a:pt x="0" y="42"/>
                  <a:pt x="1" y="43"/>
                </a:cubicBezTo>
                <a:cubicBezTo>
                  <a:pt x="2" y="45"/>
                  <a:pt x="3" y="47"/>
                  <a:pt x="2" y="48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2"/>
                  <a:pt x="3" y="56"/>
                  <a:pt x="4" y="57"/>
                </a:cubicBezTo>
                <a:cubicBezTo>
                  <a:pt x="4" y="59"/>
                  <a:pt x="5" y="60"/>
                  <a:pt x="6" y="60"/>
                </a:cubicBezTo>
                <a:cubicBezTo>
                  <a:pt x="6" y="60"/>
                  <a:pt x="6" y="61"/>
                  <a:pt x="6" y="62"/>
                </a:cubicBezTo>
                <a:cubicBezTo>
                  <a:pt x="6" y="63"/>
                  <a:pt x="9" y="65"/>
                  <a:pt x="8" y="68"/>
                </a:cubicBezTo>
                <a:cubicBezTo>
                  <a:pt x="8" y="72"/>
                  <a:pt x="9" y="75"/>
                  <a:pt x="9" y="77"/>
                </a:cubicBezTo>
                <a:cubicBezTo>
                  <a:pt x="8" y="79"/>
                  <a:pt x="8" y="82"/>
                  <a:pt x="7" y="83"/>
                </a:cubicBezTo>
                <a:cubicBezTo>
                  <a:pt x="6" y="85"/>
                  <a:pt x="5" y="87"/>
                  <a:pt x="5" y="88"/>
                </a:cubicBezTo>
                <a:cubicBezTo>
                  <a:pt x="5" y="89"/>
                  <a:pt x="3" y="93"/>
                  <a:pt x="2" y="94"/>
                </a:cubicBezTo>
                <a:cubicBezTo>
                  <a:pt x="2" y="94"/>
                  <a:pt x="1" y="94"/>
                  <a:pt x="1" y="94"/>
                </a:cubicBezTo>
                <a:cubicBezTo>
                  <a:pt x="7" y="94"/>
                  <a:pt x="19" y="93"/>
                  <a:pt x="23" y="92"/>
                </a:cubicBezTo>
                <a:cubicBezTo>
                  <a:pt x="29" y="91"/>
                  <a:pt x="34" y="90"/>
                  <a:pt x="34" y="91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8730309" y="1913347"/>
            <a:ext cx="729612" cy="373324"/>
          </a:xfrm>
          <a:custGeom>
            <a:avLst/>
            <a:gdLst/>
            <a:ahLst/>
            <a:cxnLst/>
            <a:rect l="l" t="t" r="r" b="b"/>
            <a:pathLst>
              <a:path w="109" h="52" extrusionOk="0">
                <a:moveTo>
                  <a:pt x="5" y="28"/>
                </a:moveTo>
                <a:cubicBezTo>
                  <a:pt x="7" y="29"/>
                  <a:pt x="11" y="28"/>
                  <a:pt x="13" y="29"/>
                </a:cubicBezTo>
                <a:cubicBezTo>
                  <a:pt x="15" y="30"/>
                  <a:pt x="19" y="30"/>
                  <a:pt x="21" y="31"/>
                </a:cubicBezTo>
                <a:cubicBezTo>
                  <a:pt x="23" y="33"/>
                  <a:pt x="23" y="33"/>
                  <a:pt x="24" y="33"/>
                </a:cubicBezTo>
                <a:cubicBezTo>
                  <a:pt x="26" y="33"/>
                  <a:pt x="27" y="33"/>
                  <a:pt x="28" y="33"/>
                </a:cubicBezTo>
                <a:cubicBezTo>
                  <a:pt x="29" y="33"/>
                  <a:pt x="29" y="33"/>
                  <a:pt x="31" y="34"/>
                </a:cubicBezTo>
                <a:cubicBezTo>
                  <a:pt x="33" y="34"/>
                  <a:pt x="35" y="34"/>
                  <a:pt x="36" y="35"/>
                </a:cubicBezTo>
                <a:cubicBezTo>
                  <a:pt x="37" y="35"/>
                  <a:pt x="35" y="36"/>
                  <a:pt x="37" y="37"/>
                </a:cubicBezTo>
                <a:cubicBezTo>
                  <a:pt x="40" y="38"/>
                  <a:pt x="40" y="37"/>
                  <a:pt x="41" y="39"/>
                </a:cubicBezTo>
                <a:cubicBezTo>
                  <a:pt x="42" y="41"/>
                  <a:pt x="42" y="43"/>
                  <a:pt x="42" y="44"/>
                </a:cubicBezTo>
                <a:cubicBezTo>
                  <a:pt x="42" y="46"/>
                  <a:pt x="41" y="47"/>
                  <a:pt x="42" y="47"/>
                </a:cubicBezTo>
                <a:cubicBezTo>
                  <a:pt x="43" y="47"/>
                  <a:pt x="44" y="46"/>
                  <a:pt x="44" y="47"/>
                </a:cubicBezTo>
                <a:cubicBezTo>
                  <a:pt x="44" y="49"/>
                  <a:pt x="43" y="49"/>
                  <a:pt x="44" y="50"/>
                </a:cubicBezTo>
                <a:cubicBezTo>
                  <a:pt x="45" y="51"/>
                  <a:pt x="45" y="52"/>
                  <a:pt x="46" y="52"/>
                </a:cubicBezTo>
                <a:cubicBezTo>
                  <a:pt x="46" y="51"/>
                  <a:pt x="46" y="50"/>
                  <a:pt x="47" y="49"/>
                </a:cubicBezTo>
                <a:cubicBezTo>
                  <a:pt x="48" y="48"/>
                  <a:pt x="49" y="47"/>
                  <a:pt x="50" y="43"/>
                </a:cubicBezTo>
                <a:cubicBezTo>
                  <a:pt x="51" y="40"/>
                  <a:pt x="52" y="40"/>
                  <a:pt x="52" y="39"/>
                </a:cubicBezTo>
                <a:cubicBezTo>
                  <a:pt x="53" y="38"/>
                  <a:pt x="53" y="38"/>
                  <a:pt x="53" y="36"/>
                </a:cubicBezTo>
                <a:cubicBezTo>
                  <a:pt x="54" y="34"/>
                  <a:pt x="54" y="31"/>
                  <a:pt x="54" y="33"/>
                </a:cubicBezTo>
                <a:cubicBezTo>
                  <a:pt x="54" y="35"/>
                  <a:pt x="54" y="37"/>
                  <a:pt x="55" y="37"/>
                </a:cubicBezTo>
                <a:cubicBezTo>
                  <a:pt x="56" y="37"/>
                  <a:pt x="56" y="36"/>
                  <a:pt x="57" y="35"/>
                </a:cubicBezTo>
                <a:cubicBezTo>
                  <a:pt x="59" y="33"/>
                  <a:pt x="60" y="33"/>
                  <a:pt x="60" y="33"/>
                </a:cubicBezTo>
                <a:cubicBezTo>
                  <a:pt x="61" y="34"/>
                  <a:pt x="61" y="34"/>
                  <a:pt x="60" y="35"/>
                </a:cubicBezTo>
                <a:cubicBezTo>
                  <a:pt x="59" y="36"/>
                  <a:pt x="58" y="37"/>
                  <a:pt x="58" y="37"/>
                </a:cubicBezTo>
                <a:cubicBezTo>
                  <a:pt x="59" y="38"/>
                  <a:pt x="59" y="39"/>
                  <a:pt x="60" y="38"/>
                </a:cubicBezTo>
                <a:cubicBezTo>
                  <a:pt x="61" y="37"/>
                  <a:pt x="63" y="35"/>
                  <a:pt x="63" y="35"/>
                </a:cubicBezTo>
                <a:cubicBezTo>
                  <a:pt x="64" y="34"/>
                  <a:pt x="64" y="34"/>
                  <a:pt x="64" y="33"/>
                </a:cubicBezTo>
                <a:cubicBezTo>
                  <a:pt x="65" y="32"/>
                  <a:pt x="63" y="31"/>
                  <a:pt x="66" y="31"/>
                </a:cubicBezTo>
                <a:cubicBezTo>
                  <a:pt x="69" y="30"/>
                  <a:pt x="70" y="30"/>
                  <a:pt x="72" y="29"/>
                </a:cubicBezTo>
                <a:cubicBezTo>
                  <a:pt x="74" y="29"/>
                  <a:pt x="74" y="30"/>
                  <a:pt x="75" y="28"/>
                </a:cubicBezTo>
                <a:cubicBezTo>
                  <a:pt x="76" y="26"/>
                  <a:pt x="76" y="26"/>
                  <a:pt x="77" y="26"/>
                </a:cubicBezTo>
                <a:cubicBezTo>
                  <a:pt x="79" y="26"/>
                  <a:pt x="79" y="27"/>
                  <a:pt x="81" y="27"/>
                </a:cubicBezTo>
                <a:cubicBezTo>
                  <a:pt x="82" y="27"/>
                  <a:pt x="83" y="27"/>
                  <a:pt x="84" y="28"/>
                </a:cubicBezTo>
                <a:cubicBezTo>
                  <a:pt x="85" y="28"/>
                  <a:pt x="87" y="30"/>
                  <a:pt x="88" y="30"/>
                </a:cubicBezTo>
                <a:cubicBezTo>
                  <a:pt x="88" y="30"/>
                  <a:pt x="88" y="30"/>
                  <a:pt x="88" y="28"/>
                </a:cubicBezTo>
                <a:cubicBezTo>
                  <a:pt x="89" y="26"/>
                  <a:pt x="91" y="25"/>
                  <a:pt x="92" y="26"/>
                </a:cubicBezTo>
                <a:cubicBezTo>
                  <a:pt x="93" y="27"/>
                  <a:pt x="91" y="27"/>
                  <a:pt x="93" y="27"/>
                </a:cubicBez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9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2" y="26"/>
                  <a:pt x="102" y="26"/>
                  <a:pt x="103" y="26"/>
                </a:cubicBezTo>
                <a:cubicBezTo>
                  <a:pt x="104" y="27"/>
                  <a:pt x="104" y="27"/>
                  <a:pt x="105" y="27"/>
                </a:cubicBezTo>
                <a:cubicBezTo>
                  <a:pt x="106" y="26"/>
                  <a:pt x="106" y="27"/>
                  <a:pt x="107" y="26"/>
                </a:cubicBezTo>
                <a:cubicBezTo>
                  <a:pt x="108" y="25"/>
                  <a:pt x="109" y="25"/>
                  <a:pt x="108" y="24"/>
                </a:cubicBezTo>
                <a:cubicBezTo>
                  <a:pt x="107" y="23"/>
                  <a:pt x="106" y="23"/>
                  <a:pt x="106" y="23"/>
                </a:cubicBezTo>
                <a:cubicBezTo>
                  <a:pt x="106" y="23"/>
                  <a:pt x="104" y="22"/>
                  <a:pt x="104" y="22"/>
                </a:cubicBezTo>
                <a:cubicBezTo>
                  <a:pt x="104" y="23"/>
                  <a:pt x="105" y="24"/>
                  <a:pt x="104" y="24"/>
                </a:cubicBezTo>
                <a:cubicBezTo>
                  <a:pt x="104" y="25"/>
                  <a:pt x="104" y="25"/>
                  <a:pt x="103" y="25"/>
                </a:cubicBezTo>
                <a:cubicBezTo>
                  <a:pt x="103" y="25"/>
                  <a:pt x="102" y="26"/>
                  <a:pt x="101" y="26"/>
                </a:cubicBezTo>
                <a:cubicBezTo>
                  <a:pt x="100" y="25"/>
                  <a:pt x="101" y="25"/>
                  <a:pt x="100" y="24"/>
                </a:cubicBezTo>
                <a:cubicBezTo>
                  <a:pt x="100" y="24"/>
                  <a:pt x="99" y="24"/>
                  <a:pt x="99" y="24"/>
                </a:cubicBezTo>
                <a:cubicBezTo>
                  <a:pt x="98" y="23"/>
                  <a:pt x="99" y="23"/>
                  <a:pt x="98" y="22"/>
                </a:cubicBezTo>
                <a:cubicBezTo>
                  <a:pt x="97" y="22"/>
                  <a:pt x="97" y="22"/>
                  <a:pt x="96" y="21"/>
                </a:cubicBezTo>
                <a:cubicBezTo>
                  <a:pt x="96" y="20"/>
                  <a:pt x="95" y="20"/>
                  <a:pt x="95" y="20"/>
                </a:cubicBezTo>
                <a:cubicBezTo>
                  <a:pt x="95" y="19"/>
                  <a:pt x="95" y="17"/>
                  <a:pt x="94" y="16"/>
                </a:cubicBezTo>
                <a:cubicBezTo>
                  <a:pt x="93" y="15"/>
                  <a:pt x="92" y="15"/>
                  <a:pt x="91" y="16"/>
                </a:cubicBezTo>
                <a:cubicBezTo>
                  <a:pt x="90" y="17"/>
                  <a:pt x="90" y="18"/>
                  <a:pt x="89" y="17"/>
                </a:cubicBezTo>
                <a:cubicBezTo>
                  <a:pt x="89" y="16"/>
                  <a:pt x="89" y="16"/>
                  <a:pt x="88" y="16"/>
                </a:cubicBezTo>
                <a:cubicBezTo>
                  <a:pt x="87" y="17"/>
                  <a:pt x="87" y="17"/>
                  <a:pt x="86" y="17"/>
                </a:cubicBezTo>
                <a:cubicBezTo>
                  <a:pt x="85" y="17"/>
                  <a:pt x="84" y="17"/>
                  <a:pt x="83" y="17"/>
                </a:cubicBezTo>
                <a:cubicBezTo>
                  <a:pt x="82" y="16"/>
                  <a:pt x="82" y="18"/>
                  <a:pt x="82" y="16"/>
                </a:cubicBezTo>
                <a:cubicBezTo>
                  <a:pt x="82" y="14"/>
                  <a:pt x="82" y="12"/>
                  <a:pt x="82" y="11"/>
                </a:cubicBezTo>
                <a:cubicBezTo>
                  <a:pt x="82" y="11"/>
                  <a:pt x="82" y="11"/>
                  <a:pt x="80" y="11"/>
                </a:cubicBezTo>
                <a:cubicBezTo>
                  <a:pt x="78" y="11"/>
                  <a:pt x="79" y="11"/>
                  <a:pt x="77" y="12"/>
                </a:cubicBezTo>
                <a:cubicBezTo>
                  <a:pt x="75" y="13"/>
                  <a:pt x="76" y="14"/>
                  <a:pt x="73" y="13"/>
                </a:cubicBezTo>
                <a:cubicBezTo>
                  <a:pt x="69" y="13"/>
                  <a:pt x="69" y="14"/>
                  <a:pt x="68" y="14"/>
                </a:cubicBezTo>
                <a:cubicBezTo>
                  <a:pt x="67" y="14"/>
                  <a:pt x="65" y="15"/>
                  <a:pt x="64" y="15"/>
                </a:cubicBezTo>
                <a:cubicBezTo>
                  <a:pt x="63" y="16"/>
                  <a:pt x="63" y="16"/>
                  <a:pt x="62" y="17"/>
                </a:cubicBezTo>
                <a:cubicBezTo>
                  <a:pt x="60" y="17"/>
                  <a:pt x="60" y="18"/>
                  <a:pt x="59" y="19"/>
                </a:cubicBezTo>
                <a:cubicBezTo>
                  <a:pt x="59" y="19"/>
                  <a:pt x="60" y="20"/>
                  <a:pt x="58" y="20"/>
                </a:cubicBezTo>
                <a:cubicBezTo>
                  <a:pt x="56" y="20"/>
                  <a:pt x="55" y="21"/>
                  <a:pt x="54" y="20"/>
                </a:cubicBezTo>
                <a:cubicBezTo>
                  <a:pt x="53" y="19"/>
                  <a:pt x="54" y="18"/>
                  <a:pt x="52" y="19"/>
                </a:cubicBezTo>
                <a:cubicBezTo>
                  <a:pt x="49" y="20"/>
                  <a:pt x="50" y="20"/>
                  <a:pt x="48" y="20"/>
                </a:cubicBezTo>
                <a:cubicBezTo>
                  <a:pt x="47" y="20"/>
                  <a:pt x="46" y="20"/>
                  <a:pt x="46" y="19"/>
                </a:cubicBezTo>
                <a:cubicBezTo>
                  <a:pt x="45" y="18"/>
                  <a:pt x="44" y="18"/>
                  <a:pt x="43" y="16"/>
                </a:cubicBezTo>
                <a:cubicBezTo>
                  <a:pt x="42" y="14"/>
                  <a:pt x="41" y="14"/>
                  <a:pt x="40" y="14"/>
                </a:cubicBezTo>
                <a:cubicBezTo>
                  <a:pt x="39" y="13"/>
                  <a:pt x="41" y="13"/>
                  <a:pt x="37" y="13"/>
                </a:cubicBezTo>
                <a:cubicBezTo>
                  <a:pt x="34" y="13"/>
                  <a:pt x="34" y="12"/>
                  <a:pt x="33" y="13"/>
                </a:cubicBezTo>
                <a:cubicBezTo>
                  <a:pt x="32" y="14"/>
                  <a:pt x="33" y="14"/>
                  <a:pt x="32" y="14"/>
                </a:cubicBezTo>
                <a:cubicBezTo>
                  <a:pt x="31" y="14"/>
                  <a:pt x="31" y="14"/>
                  <a:pt x="30" y="15"/>
                </a:cubicBezTo>
                <a:cubicBezTo>
                  <a:pt x="30" y="15"/>
                  <a:pt x="29" y="17"/>
                  <a:pt x="29" y="15"/>
                </a:cubicBezTo>
                <a:cubicBezTo>
                  <a:pt x="29" y="13"/>
                  <a:pt x="30" y="13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30" y="10"/>
                </a:cubicBezTo>
                <a:cubicBezTo>
                  <a:pt x="31" y="8"/>
                  <a:pt x="30" y="8"/>
                  <a:pt x="33" y="6"/>
                </a:cubicBezTo>
                <a:cubicBezTo>
                  <a:pt x="36" y="3"/>
                  <a:pt x="35" y="3"/>
                  <a:pt x="36" y="2"/>
                </a:cubicBezTo>
                <a:cubicBezTo>
                  <a:pt x="36" y="2"/>
                  <a:pt x="37" y="3"/>
                  <a:pt x="38" y="2"/>
                </a:cubicBezTo>
                <a:cubicBezTo>
                  <a:pt x="39" y="1"/>
                  <a:pt x="40" y="0"/>
                  <a:pt x="38" y="0"/>
                </a:cubicBezTo>
                <a:cubicBezTo>
                  <a:pt x="36" y="0"/>
                  <a:pt x="36" y="0"/>
                  <a:pt x="34" y="0"/>
                </a:cubicBezTo>
                <a:cubicBezTo>
                  <a:pt x="32" y="1"/>
                  <a:pt x="30" y="2"/>
                  <a:pt x="29" y="2"/>
                </a:cubicBezTo>
                <a:cubicBezTo>
                  <a:pt x="29" y="3"/>
                  <a:pt x="27" y="4"/>
                  <a:pt x="27" y="5"/>
                </a:cubicBezTo>
                <a:cubicBezTo>
                  <a:pt x="27" y="6"/>
                  <a:pt x="26" y="6"/>
                  <a:pt x="27" y="7"/>
                </a:cubicBezTo>
                <a:cubicBezTo>
                  <a:pt x="27" y="8"/>
                  <a:pt x="27" y="9"/>
                  <a:pt x="29" y="8"/>
                </a:cubicBezTo>
                <a:cubicBezTo>
                  <a:pt x="30" y="7"/>
                  <a:pt x="30" y="6"/>
                  <a:pt x="30" y="7"/>
                </a:cubicBezTo>
                <a:cubicBezTo>
                  <a:pt x="30" y="8"/>
                  <a:pt x="29" y="8"/>
                  <a:pt x="29" y="9"/>
                </a:cubicBezTo>
                <a:cubicBezTo>
                  <a:pt x="29" y="10"/>
                  <a:pt x="29" y="12"/>
                  <a:pt x="28" y="10"/>
                </a:cubicBezTo>
                <a:cubicBezTo>
                  <a:pt x="27" y="9"/>
                  <a:pt x="26" y="9"/>
                  <a:pt x="26" y="8"/>
                </a:cubicBezTo>
                <a:cubicBezTo>
                  <a:pt x="26" y="7"/>
                  <a:pt x="27" y="6"/>
                  <a:pt x="25" y="7"/>
                </a:cubicBezTo>
                <a:cubicBezTo>
                  <a:pt x="23" y="8"/>
                  <a:pt x="23" y="8"/>
                  <a:pt x="22" y="9"/>
                </a:cubicBezTo>
                <a:cubicBezTo>
                  <a:pt x="22" y="10"/>
                  <a:pt x="22" y="11"/>
                  <a:pt x="20" y="12"/>
                </a:cubicBezTo>
                <a:cubicBezTo>
                  <a:pt x="18" y="12"/>
                  <a:pt x="18" y="13"/>
                  <a:pt x="17" y="14"/>
                </a:cubicBezTo>
                <a:cubicBezTo>
                  <a:pt x="16" y="15"/>
                  <a:pt x="14" y="16"/>
                  <a:pt x="13" y="16"/>
                </a:cubicBezTo>
                <a:cubicBezTo>
                  <a:pt x="12" y="16"/>
                  <a:pt x="11" y="16"/>
                  <a:pt x="10" y="16"/>
                </a:cubicBezTo>
                <a:cubicBezTo>
                  <a:pt x="8" y="17"/>
                  <a:pt x="8" y="18"/>
                  <a:pt x="7" y="19"/>
                </a:cubicBezTo>
                <a:cubicBezTo>
                  <a:pt x="5" y="20"/>
                  <a:pt x="6" y="20"/>
                  <a:pt x="3" y="21"/>
                </a:cubicBezTo>
                <a:cubicBezTo>
                  <a:pt x="0" y="22"/>
                  <a:pt x="1" y="23"/>
                  <a:pt x="0" y="23"/>
                </a:cubicBezTo>
                <a:cubicBezTo>
                  <a:pt x="1" y="23"/>
                  <a:pt x="1" y="23"/>
                  <a:pt x="1" y="24"/>
                </a:cubicBezTo>
                <a:cubicBezTo>
                  <a:pt x="3" y="26"/>
                  <a:pt x="3" y="28"/>
                  <a:pt x="5" y="28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33"/>
          <p:cNvSpPr/>
          <p:nvPr/>
        </p:nvSpPr>
        <p:spPr>
          <a:xfrm>
            <a:off x="7332598" y="3616252"/>
            <a:ext cx="1030041" cy="558456"/>
          </a:xfrm>
          <a:custGeom>
            <a:avLst/>
            <a:gdLst/>
            <a:ahLst/>
            <a:cxnLst/>
            <a:rect l="l" t="t" r="r" b="b"/>
            <a:pathLst>
              <a:path w="154" h="78" extrusionOk="0">
                <a:moveTo>
                  <a:pt x="154" y="64"/>
                </a:moveTo>
                <a:cubicBezTo>
                  <a:pt x="154" y="59"/>
                  <a:pt x="154" y="42"/>
                  <a:pt x="153" y="36"/>
                </a:cubicBezTo>
                <a:cubicBezTo>
                  <a:pt x="152" y="30"/>
                  <a:pt x="150" y="20"/>
                  <a:pt x="150" y="15"/>
                </a:cubicBezTo>
                <a:cubicBezTo>
                  <a:pt x="150" y="15"/>
                  <a:pt x="150" y="15"/>
                  <a:pt x="150" y="14"/>
                </a:cubicBezTo>
                <a:cubicBezTo>
                  <a:pt x="150" y="12"/>
                  <a:pt x="149" y="7"/>
                  <a:pt x="149" y="2"/>
                </a:cubicBezTo>
                <a:cubicBezTo>
                  <a:pt x="102" y="4"/>
                  <a:pt x="58" y="3"/>
                  <a:pt x="19" y="1"/>
                </a:cubicBezTo>
                <a:cubicBezTo>
                  <a:pt x="13" y="1"/>
                  <a:pt x="7" y="1"/>
                  <a:pt x="1" y="0"/>
                </a:cubicBezTo>
                <a:cubicBezTo>
                  <a:pt x="1" y="3"/>
                  <a:pt x="0" y="7"/>
                  <a:pt x="0" y="11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4" y="14"/>
                  <a:pt x="54" y="18"/>
                </a:cubicBezTo>
                <a:cubicBezTo>
                  <a:pt x="54" y="21"/>
                  <a:pt x="53" y="51"/>
                  <a:pt x="53" y="51"/>
                </a:cubicBezTo>
                <a:cubicBezTo>
                  <a:pt x="53" y="51"/>
                  <a:pt x="52" y="55"/>
                  <a:pt x="52" y="56"/>
                </a:cubicBezTo>
                <a:cubicBezTo>
                  <a:pt x="53" y="57"/>
                  <a:pt x="56" y="58"/>
                  <a:pt x="57" y="59"/>
                </a:cubicBezTo>
                <a:cubicBezTo>
                  <a:pt x="58" y="60"/>
                  <a:pt x="58" y="62"/>
                  <a:pt x="59" y="62"/>
                </a:cubicBezTo>
                <a:cubicBezTo>
                  <a:pt x="60" y="61"/>
                  <a:pt x="60" y="60"/>
                  <a:pt x="61" y="61"/>
                </a:cubicBezTo>
                <a:cubicBezTo>
                  <a:pt x="62" y="61"/>
                  <a:pt x="62" y="62"/>
                  <a:pt x="63" y="61"/>
                </a:cubicBezTo>
                <a:cubicBezTo>
                  <a:pt x="64" y="60"/>
                  <a:pt x="63" y="59"/>
                  <a:pt x="65" y="61"/>
                </a:cubicBezTo>
                <a:cubicBezTo>
                  <a:pt x="67" y="62"/>
                  <a:pt x="67" y="62"/>
                  <a:pt x="67" y="63"/>
                </a:cubicBezTo>
                <a:cubicBezTo>
                  <a:pt x="67" y="65"/>
                  <a:pt x="66" y="66"/>
                  <a:pt x="68" y="66"/>
                </a:cubicBezTo>
                <a:cubicBezTo>
                  <a:pt x="69" y="66"/>
                  <a:pt x="71" y="65"/>
                  <a:pt x="71" y="66"/>
                </a:cubicBezTo>
                <a:cubicBezTo>
                  <a:pt x="72" y="66"/>
                  <a:pt x="74" y="67"/>
                  <a:pt x="75" y="67"/>
                </a:cubicBezTo>
                <a:cubicBezTo>
                  <a:pt x="76" y="67"/>
                  <a:pt x="78" y="67"/>
                  <a:pt x="79" y="67"/>
                </a:cubicBezTo>
                <a:cubicBezTo>
                  <a:pt x="79" y="68"/>
                  <a:pt x="79" y="70"/>
                  <a:pt x="81" y="69"/>
                </a:cubicBezTo>
                <a:cubicBezTo>
                  <a:pt x="82" y="68"/>
                  <a:pt x="81" y="68"/>
                  <a:pt x="83" y="68"/>
                </a:cubicBezTo>
                <a:cubicBezTo>
                  <a:pt x="84" y="68"/>
                  <a:pt x="84" y="68"/>
                  <a:pt x="86" y="68"/>
                </a:cubicBezTo>
                <a:cubicBezTo>
                  <a:pt x="87" y="68"/>
                  <a:pt x="88" y="68"/>
                  <a:pt x="88" y="69"/>
                </a:cubicBezTo>
                <a:cubicBezTo>
                  <a:pt x="88" y="69"/>
                  <a:pt x="88" y="70"/>
                  <a:pt x="89" y="71"/>
                </a:cubicBezTo>
                <a:cubicBezTo>
                  <a:pt x="90" y="71"/>
                  <a:pt x="90" y="72"/>
                  <a:pt x="90" y="73"/>
                </a:cubicBezTo>
                <a:cubicBezTo>
                  <a:pt x="90" y="74"/>
                  <a:pt x="91" y="75"/>
                  <a:pt x="92" y="74"/>
                </a:cubicBezTo>
                <a:cubicBezTo>
                  <a:pt x="93" y="73"/>
                  <a:pt x="93" y="72"/>
                  <a:pt x="94" y="72"/>
                </a:cubicBezTo>
                <a:cubicBezTo>
                  <a:pt x="95" y="72"/>
                  <a:pt x="97" y="72"/>
                  <a:pt x="97" y="73"/>
                </a:cubicBezTo>
                <a:cubicBezTo>
                  <a:pt x="97" y="74"/>
                  <a:pt x="97" y="73"/>
                  <a:pt x="98" y="74"/>
                </a:cubicBezTo>
                <a:cubicBezTo>
                  <a:pt x="99" y="74"/>
                  <a:pt x="100" y="75"/>
                  <a:pt x="100" y="75"/>
                </a:cubicBezTo>
                <a:cubicBezTo>
                  <a:pt x="101" y="74"/>
                  <a:pt x="101" y="73"/>
                  <a:pt x="102" y="74"/>
                </a:cubicBezTo>
                <a:cubicBezTo>
                  <a:pt x="104" y="74"/>
                  <a:pt x="103" y="77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6" y="75"/>
                  <a:pt x="106" y="74"/>
                  <a:pt x="107" y="74"/>
                </a:cubicBezTo>
                <a:cubicBezTo>
                  <a:pt x="107" y="73"/>
                  <a:pt x="106" y="72"/>
                  <a:pt x="108" y="72"/>
                </a:cubicBezTo>
                <a:cubicBezTo>
                  <a:pt x="109" y="72"/>
                  <a:pt x="110" y="73"/>
                  <a:pt x="111" y="73"/>
                </a:cubicBezTo>
                <a:cubicBezTo>
                  <a:pt x="112" y="74"/>
                  <a:pt x="113" y="73"/>
                  <a:pt x="114" y="73"/>
                </a:cubicBezTo>
                <a:cubicBezTo>
                  <a:pt x="115" y="74"/>
                  <a:pt x="117" y="75"/>
                  <a:pt x="118" y="76"/>
                </a:cubicBezTo>
                <a:cubicBezTo>
                  <a:pt x="118" y="77"/>
                  <a:pt x="119" y="77"/>
                  <a:pt x="120" y="77"/>
                </a:cubicBezTo>
                <a:cubicBezTo>
                  <a:pt x="120" y="77"/>
                  <a:pt x="119" y="76"/>
                  <a:pt x="121" y="76"/>
                </a:cubicBezTo>
                <a:cubicBezTo>
                  <a:pt x="122" y="76"/>
                  <a:pt x="123" y="76"/>
                  <a:pt x="123" y="75"/>
                </a:cubicBezTo>
                <a:cubicBezTo>
                  <a:pt x="124" y="74"/>
                  <a:pt x="125" y="74"/>
                  <a:pt x="126" y="74"/>
                </a:cubicBezTo>
                <a:cubicBezTo>
                  <a:pt x="127" y="73"/>
                  <a:pt x="128" y="74"/>
                  <a:pt x="129" y="74"/>
                </a:cubicBezTo>
                <a:cubicBezTo>
                  <a:pt x="129" y="74"/>
                  <a:pt x="130" y="73"/>
                  <a:pt x="132" y="72"/>
                </a:cubicBezTo>
                <a:cubicBezTo>
                  <a:pt x="133" y="72"/>
                  <a:pt x="134" y="73"/>
                  <a:pt x="135" y="73"/>
                </a:cubicBezTo>
                <a:cubicBezTo>
                  <a:pt x="136" y="74"/>
                  <a:pt x="136" y="74"/>
                  <a:pt x="137" y="73"/>
                </a:cubicBezTo>
                <a:cubicBezTo>
                  <a:pt x="139" y="73"/>
                  <a:pt x="139" y="71"/>
                  <a:pt x="140" y="72"/>
                </a:cubicBezTo>
                <a:cubicBezTo>
                  <a:pt x="141" y="72"/>
                  <a:pt x="142" y="73"/>
                  <a:pt x="144" y="74"/>
                </a:cubicBezTo>
                <a:cubicBezTo>
                  <a:pt x="145" y="75"/>
                  <a:pt x="146" y="76"/>
                  <a:pt x="148" y="76"/>
                </a:cubicBezTo>
                <a:cubicBezTo>
                  <a:pt x="150" y="77"/>
                  <a:pt x="151" y="77"/>
                  <a:pt x="152" y="78"/>
                </a:cubicBezTo>
                <a:cubicBezTo>
                  <a:pt x="152" y="78"/>
                  <a:pt x="153" y="78"/>
                  <a:pt x="154" y="78"/>
                </a:cubicBezTo>
                <a:cubicBezTo>
                  <a:pt x="154" y="74"/>
                  <a:pt x="154" y="67"/>
                  <a:pt x="154" y="64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33"/>
          <p:cNvSpPr/>
          <p:nvPr/>
        </p:nvSpPr>
        <p:spPr>
          <a:xfrm>
            <a:off x="8670222" y="2707423"/>
            <a:ext cx="474964" cy="895060"/>
          </a:xfrm>
          <a:custGeom>
            <a:avLst/>
            <a:gdLst/>
            <a:ahLst/>
            <a:cxnLst/>
            <a:rect l="l" t="t" r="r" b="b"/>
            <a:pathLst>
              <a:path w="71" h="125" extrusionOk="0">
                <a:moveTo>
                  <a:pt x="70" y="80"/>
                </a:moveTo>
                <a:cubicBezTo>
                  <a:pt x="70" y="78"/>
                  <a:pt x="70" y="79"/>
                  <a:pt x="69" y="77"/>
                </a:cubicBezTo>
                <a:cubicBezTo>
                  <a:pt x="68" y="76"/>
                  <a:pt x="68" y="76"/>
                  <a:pt x="68" y="75"/>
                </a:cubicBezTo>
                <a:cubicBezTo>
                  <a:pt x="68" y="73"/>
                  <a:pt x="68" y="72"/>
                  <a:pt x="68" y="71"/>
                </a:cubicBezTo>
                <a:cubicBezTo>
                  <a:pt x="68" y="70"/>
                  <a:pt x="68" y="71"/>
                  <a:pt x="68" y="69"/>
                </a:cubicBezTo>
                <a:cubicBezTo>
                  <a:pt x="69" y="68"/>
                  <a:pt x="69" y="67"/>
                  <a:pt x="68" y="65"/>
                </a:cubicBezTo>
                <a:cubicBezTo>
                  <a:pt x="68" y="63"/>
                  <a:pt x="65" y="28"/>
                  <a:pt x="64" y="16"/>
                </a:cubicBezTo>
                <a:cubicBezTo>
                  <a:pt x="63" y="15"/>
                  <a:pt x="63" y="14"/>
                  <a:pt x="62" y="13"/>
                </a:cubicBezTo>
                <a:cubicBezTo>
                  <a:pt x="62" y="11"/>
                  <a:pt x="61" y="10"/>
                  <a:pt x="60" y="9"/>
                </a:cubicBezTo>
                <a:cubicBezTo>
                  <a:pt x="59" y="8"/>
                  <a:pt x="57" y="8"/>
                  <a:pt x="58" y="4"/>
                </a:cubicBezTo>
                <a:cubicBezTo>
                  <a:pt x="58" y="2"/>
                  <a:pt x="58" y="1"/>
                  <a:pt x="58" y="0"/>
                </a:cubicBezTo>
                <a:cubicBezTo>
                  <a:pt x="37" y="2"/>
                  <a:pt x="16" y="2"/>
                  <a:pt x="11" y="3"/>
                </a:cubicBezTo>
                <a:cubicBezTo>
                  <a:pt x="11" y="3"/>
                  <a:pt x="12" y="4"/>
                  <a:pt x="12" y="5"/>
                </a:cubicBezTo>
                <a:cubicBezTo>
                  <a:pt x="14" y="6"/>
                  <a:pt x="15" y="6"/>
                  <a:pt x="15" y="7"/>
                </a:cubicBezTo>
                <a:cubicBezTo>
                  <a:pt x="15" y="8"/>
                  <a:pt x="16" y="9"/>
                  <a:pt x="17" y="10"/>
                </a:cubicBezTo>
                <a:cubicBezTo>
                  <a:pt x="19" y="11"/>
                  <a:pt x="21" y="12"/>
                  <a:pt x="20" y="14"/>
                </a:cubicBezTo>
                <a:cubicBezTo>
                  <a:pt x="19" y="15"/>
                  <a:pt x="20" y="18"/>
                  <a:pt x="19" y="19"/>
                </a:cubicBezTo>
                <a:cubicBezTo>
                  <a:pt x="18" y="20"/>
                  <a:pt x="17" y="20"/>
                  <a:pt x="17" y="22"/>
                </a:cubicBezTo>
                <a:cubicBezTo>
                  <a:pt x="17" y="23"/>
                  <a:pt x="18" y="24"/>
                  <a:pt x="16" y="25"/>
                </a:cubicBezTo>
                <a:cubicBezTo>
                  <a:pt x="14" y="25"/>
                  <a:pt x="14" y="25"/>
                  <a:pt x="12" y="26"/>
                </a:cubicBezTo>
                <a:cubicBezTo>
                  <a:pt x="11" y="27"/>
                  <a:pt x="11" y="27"/>
                  <a:pt x="9" y="28"/>
                </a:cubicBezTo>
                <a:cubicBezTo>
                  <a:pt x="7" y="28"/>
                  <a:pt x="7" y="27"/>
                  <a:pt x="6" y="29"/>
                </a:cubicBezTo>
                <a:cubicBezTo>
                  <a:pt x="5" y="31"/>
                  <a:pt x="5" y="32"/>
                  <a:pt x="6" y="33"/>
                </a:cubicBezTo>
                <a:cubicBezTo>
                  <a:pt x="7" y="34"/>
                  <a:pt x="8" y="35"/>
                  <a:pt x="8" y="36"/>
                </a:cubicBezTo>
                <a:cubicBezTo>
                  <a:pt x="8" y="38"/>
                  <a:pt x="6" y="40"/>
                  <a:pt x="6" y="41"/>
                </a:cubicBezTo>
                <a:cubicBezTo>
                  <a:pt x="6" y="43"/>
                  <a:pt x="6" y="44"/>
                  <a:pt x="5" y="45"/>
                </a:cubicBezTo>
                <a:cubicBezTo>
                  <a:pt x="4" y="46"/>
                  <a:pt x="1" y="47"/>
                  <a:pt x="1" y="48"/>
                </a:cubicBezTo>
                <a:cubicBezTo>
                  <a:pt x="1" y="49"/>
                  <a:pt x="2" y="51"/>
                  <a:pt x="2" y="51"/>
                </a:cubicBezTo>
                <a:cubicBezTo>
                  <a:pt x="1" y="51"/>
                  <a:pt x="1" y="52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2" y="64"/>
                  <a:pt x="2" y="66"/>
                  <a:pt x="3" y="67"/>
                </a:cubicBezTo>
                <a:cubicBezTo>
                  <a:pt x="4" y="68"/>
                  <a:pt x="7" y="70"/>
                  <a:pt x="7" y="71"/>
                </a:cubicBezTo>
                <a:cubicBezTo>
                  <a:pt x="8" y="72"/>
                  <a:pt x="9" y="72"/>
                  <a:pt x="10" y="73"/>
                </a:cubicBezTo>
                <a:cubicBezTo>
                  <a:pt x="11" y="73"/>
                  <a:pt x="14" y="76"/>
                  <a:pt x="15" y="78"/>
                </a:cubicBezTo>
                <a:cubicBezTo>
                  <a:pt x="15" y="80"/>
                  <a:pt x="15" y="85"/>
                  <a:pt x="17" y="84"/>
                </a:cubicBezTo>
                <a:cubicBezTo>
                  <a:pt x="18" y="83"/>
                  <a:pt x="19" y="83"/>
                  <a:pt x="21" y="83"/>
                </a:cubicBezTo>
                <a:cubicBezTo>
                  <a:pt x="22" y="83"/>
                  <a:pt x="25" y="84"/>
                  <a:pt x="25" y="85"/>
                </a:cubicBezTo>
                <a:cubicBezTo>
                  <a:pt x="25" y="87"/>
                  <a:pt x="24" y="89"/>
                  <a:pt x="24" y="91"/>
                </a:cubicBezTo>
                <a:cubicBezTo>
                  <a:pt x="23" y="93"/>
                  <a:pt x="23" y="94"/>
                  <a:pt x="22" y="95"/>
                </a:cubicBezTo>
                <a:cubicBezTo>
                  <a:pt x="22" y="97"/>
                  <a:pt x="22" y="98"/>
                  <a:pt x="23" y="99"/>
                </a:cubicBezTo>
                <a:cubicBezTo>
                  <a:pt x="24" y="100"/>
                  <a:pt x="27" y="103"/>
                  <a:pt x="29" y="104"/>
                </a:cubicBezTo>
                <a:cubicBezTo>
                  <a:pt x="30" y="104"/>
                  <a:pt x="30" y="104"/>
                  <a:pt x="30" y="105"/>
                </a:cubicBezTo>
                <a:cubicBezTo>
                  <a:pt x="30" y="106"/>
                  <a:pt x="31" y="105"/>
                  <a:pt x="32" y="106"/>
                </a:cubicBezTo>
                <a:cubicBezTo>
                  <a:pt x="32" y="106"/>
                  <a:pt x="33" y="106"/>
                  <a:pt x="34" y="107"/>
                </a:cubicBezTo>
                <a:cubicBezTo>
                  <a:pt x="34" y="108"/>
                  <a:pt x="36" y="110"/>
                  <a:pt x="37" y="110"/>
                </a:cubicBezTo>
                <a:cubicBezTo>
                  <a:pt x="38" y="110"/>
                  <a:pt x="38" y="112"/>
                  <a:pt x="38" y="113"/>
                </a:cubicBezTo>
                <a:cubicBezTo>
                  <a:pt x="38" y="114"/>
                  <a:pt x="40" y="114"/>
                  <a:pt x="39" y="116"/>
                </a:cubicBezTo>
                <a:cubicBezTo>
                  <a:pt x="39" y="118"/>
                  <a:pt x="38" y="118"/>
                  <a:pt x="39" y="119"/>
                </a:cubicBezTo>
                <a:cubicBezTo>
                  <a:pt x="39" y="120"/>
                  <a:pt x="40" y="123"/>
                  <a:pt x="42" y="124"/>
                </a:cubicBezTo>
                <a:cubicBezTo>
                  <a:pt x="43" y="125"/>
                  <a:pt x="44" y="124"/>
                  <a:pt x="45" y="124"/>
                </a:cubicBezTo>
                <a:cubicBezTo>
                  <a:pt x="45" y="124"/>
                  <a:pt x="45" y="123"/>
                  <a:pt x="46" y="122"/>
                </a:cubicBezTo>
                <a:cubicBezTo>
                  <a:pt x="46" y="121"/>
                  <a:pt x="46" y="120"/>
                  <a:pt x="48" y="120"/>
                </a:cubicBezTo>
                <a:cubicBezTo>
                  <a:pt x="51" y="119"/>
                  <a:pt x="53" y="121"/>
                  <a:pt x="54" y="121"/>
                </a:cubicBezTo>
                <a:cubicBezTo>
                  <a:pt x="54" y="122"/>
                  <a:pt x="56" y="124"/>
                  <a:pt x="57" y="123"/>
                </a:cubicBezTo>
                <a:cubicBezTo>
                  <a:pt x="58" y="121"/>
                  <a:pt x="59" y="121"/>
                  <a:pt x="58" y="119"/>
                </a:cubicBezTo>
                <a:cubicBezTo>
                  <a:pt x="57" y="117"/>
                  <a:pt x="56" y="117"/>
                  <a:pt x="57" y="116"/>
                </a:cubicBezTo>
                <a:cubicBezTo>
                  <a:pt x="57" y="114"/>
                  <a:pt x="57" y="114"/>
                  <a:pt x="59" y="114"/>
                </a:cubicBezTo>
                <a:cubicBezTo>
                  <a:pt x="61" y="113"/>
                  <a:pt x="63" y="113"/>
                  <a:pt x="63" y="111"/>
                </a:cubicBezTo>
                <a:cubicBezTo>
                  <a:pt x="63" y="110"/>
                  <a:pt x="61" y="109"/>
                  <a:pt x="62" y="108"/>
                </a:cubicBezTo>
                <a:cubicBezTo>
                  <a:pt x="63" y="107"/>
                  <a:pt x="63" y="106"/>
                  <a:pt x="63" y="106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3" y="104"/>
                  <a:pt x="62" y="104"/>
                  <a:pt x="63" y="103"/>
                </a:cubicBezTo>
                <a:cubicBezTo>
                  <a:pt x="63" y="102"/>
                  <a:pt x="64" y="101"/>
                  <a:pt x="64" y="100"/>
                </a:cubicBezTo>
                <a:cubicBezTo>
                  <a:pt x="64" y="100"/>
                  <a:pt x="64" y="98"/>
                  <a:pt x="64" y="96"/>
                </a:cubicBezTo>
                <a:cubicBezTo>
                  <a:pt x="64" y="95"/>
                  <a:pt x="65" y="94"/>
                  <a:pt x="66" y="93"/>
                </a:cubicBezTo>
                <a:cubicBezTo>
                  <a:pt x="67" y="92"/>
                  <a:pt x="68" y="90"/>
                  <a:pt x="68" y="88"/>
                </a:cubicBezTo>
                <a:cubicBezTo>
                  <a:pt x="68" y="86"/>
                  <a:pt x="70" y="86"/>
                  <a:pt x="70" y="84"/>
                </a:cubicBezTo>
                <a:cubicBezTo>
                  <a:pt x="71" y="82"/>
                  <a:pt x="69" y="82"/>
                  <a:pt x="70" y="80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9085099" y="2779337"/>
            <a:ext cx="367668" cy="686977"/>
          </a:xfrm>
          <a:custGeom>
            <a:avLst/>
            <a:gdLst/>
            <a:ahLst/>
            <a:cxnLst/>
            <a:rect l="l" t="t" r="r" b="b"/>
            <a:pathLst>
              <a:path w="55" h="96" extrusionOk="0">
                <a:moveTo>
                  <a:pt x="47" y="2"/>
                </a:moveTo>
                <a:cubicBezTo>
                  <a:pt x="47" y="2"/>
                  <a:pt x="46" y="2"/>
                  <a:pt x="46" y="1"/>
                </a:cubicBezTo>
                <a:cubicBezTo>
                  <a:pt x="46" y="0"/>
                  <a:pt x="41" y="1"/>
                  <a:pt x="35" y="2"/>
                </a:cubicBezTo>
                <a:cubicBezTo>
                  <a:pt x="31" y="3"/>
                  <a:pt x="19" y="4"/>
                  <a:pt x="13" y="4"/>
                </a:cubicBezTo>
                <a:cubicBezTo>
                  <a:pt x="11" y="5"/>
                  <a:pt x="8" y="9"/>
                  <a:pt x="6" y="8"/>
                </a:cubicBezTo>
                <a:cubicBezTo>
                  <a:pt x="4" y="8"/>
                  <a:pt x="3" y="8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3" y="18"/>
                  <a:pt x="6" y="53"/>
                  <a:pt x="6" y="55"/>
                </a:cubicBezTo>
                <a:cubicBezTo>
                  <a:pt x="7" y="57"/>
                  <a:pt x="7" y="58"/>
                  <a:pt x="6" y="59"/>
                </a:cubicBezTo>
                <a:cubicBezTo>
                  <a:pt x="6" y="61"/>
                  <a:pt x="6" y="60"/>
                  <a:pt x="6" y="61"/>
                </a:cubicBezTo>
                <a:cubicBezTo>
                  <a:pt x="6" y="62"/>
                  <a:pt x="6" y="63"/>
                  <a:pt x="6" y="65"/>
                </a:cubicBezTo>
                <a:cubicBezTo>
                  <a:pt x="6" y="66"/>
                  <a:pt x="6" y="66"/>
                  <a:pt x="7" y="67"/>
                </a:cubicBezTo>
                <a:cubicBezTo>
                  <a:pt x="8" y="69"/>
                  <a:pt x="8" y="68"/>
                  <a:pt x="8" y="70"/>
                </a:cubicBezTo>
                <a:cubicBezTo>
                  <a:pt x="7" y="72"/>
                  <a:pt x="9" y="72"/>
                  <a:pt x="8" y="74"/>
                </a:cubicBezTo>
                <a:cubicBezTo>
                  <a:pt x="8" y="76"/>
                  <a:pt x="6" y="76"/>
                  <a:pt x="6" y="78"/>
                </a:cubicBezTo>
                <a:cubicBezTo>
                  <a:pt x="6" y="80"/>
                  <a:pt x="5" y="82"/>
                  <a:pt x="4" y="83"/>
                </a:cubicBezTo>
                <a:cubicBezTo>
                  <a:pt x="3" y="84"/>
                  <a:pt x="2" y="85"/>
                  <a:pt x="2" y="86"/>
                </a:cubicBezTo>
                <a:cubicBezTo>
                  <a:pt x="2" y="88"/>
                  <a:pt x="2" y="90"/>
                  <a:pt x="2" y="90"/>
                </a:cubicBezTo>
                <a:cubicBezTo>
                  <a:pt x="2" y="91"/>
                  <a:pt x="1" y="92"/>
                  <a:pt x="1" y="93"/>
                </a:cubicBezTo>
                <a:cubicBezTo>
                  <a:pt x="0" y="94"/>
                  <a:pt x="1" y="94"/>
                  <a:pt x="1" y="95"/>
                </a:cubicBezTo>
                <a:cubicBezTo>
                  <a:pt x="1" y="95"/>
                  <a:pt x="1" y="95"/>
                  <a:pt x="1" y="96"/>
                </a:cubicBezTo>
                <a:cubicBezTo>
                  <a:pt x="2" y="96"/>
                  <a:pt x="3" y="96"/>
                  <a:pt x="3" y="95"/>
                </a:cubicBezTo>
                <a:cubicBezTo>
                  <a:pt x="4" y="94"/>
                  <a:pt x="2" y="93"/>
                  <a:pt x="3" y="93"/>
                </a:cubicBezTo>
                <a:cubicBezTo>
                  <a:pt x="4" y="93"/>
                  <a:pt x="5" y="93"/>
                  <a:pt x="6" y="93"/>
                </a:cubicBezTo>
                <a:cubicBezTo>
                  <a:pt x="6" y="93"/>
                  <a:pt x="7" y="91"/>
                  <a:pt x="7" y="92"/>
                </a:cubicBezTo>
                <a:cubicBezTo>
                  <a:pt x="7" y="93"/>
                  <a:pt x="8" y="94"/>
                  <a:pt x="8" y="93"/>
                </a:cubicBezTo>
                <a:cubicBezTo>
                  <a:pt x="9" y="93"/>
                  <a:pt x="8" y="92"/>
                  <a:pt x="9" y="92"/>
                </a:cubicBezTo>
                <a:cubicBezTo>
                  <a:pt x="9" y="91"/>
                  <a:pt x="10" y="92"/>
                  <a:pt x="11" y="91"/>
                </a:cubicBezTo>
                <a:cubicBezTo>
                  <a:pt x="12" y="90"/>
                  <a:pt x="12" y="90"/>
                  <a:pt x="12" y="91"/>
                </a:cubicBezTo>
                <a:cubicBezTo>
                  <a:pt x="13" y="92"/>
                  <a:pt x="14" y="92"/>
                  <a:pt x="14" y="92"/>
                </a:cubicBezTo>
                <a:cubicBezTo>
                  <a:pt x="15" y="92"/>
                  <a:pt x="16" y="92"/>
                  <a:pt x="16" y="92"/>
                </a:cubicBezTo>
                <a:cubicBezTo>
                  <a:pt x="17" y="93"/>
                  <a:pt x="17" y="94"/>
                  <a:pt x="17" y="93"/>
                </a:cubicBezTo>
                <a:cubicBezTo>
                  <a:pt x="18" y="93"/>
                  <a:pt x="17" y="93"/>
                  <a:pt x="18" y="92"/>
                </a:cubicBezTo>
                <a:cubicBezTo>
                  <a:pt x="19" y="90"/>
                  <a:pt x="19" y="90"/>
                  <a:pt x="20" y="89"/>
                </a:cubicBezTo>
                <a:cubicBezTo>
                  <a:pt x="21" y="89"/>
                  <a:pt x="22" y="88"/>
                  <a:pt x="22" y="88"/>
                </a:cubicBezTo>
                <a:cubicBezTo>
                  <a:pt x="23" y="89"/>
                  <a:pt x="22" y="90"/>
                  <a:pt x="23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1"/>
                  <a:pt x="25" y="91"/>
                  <a:pt x="26" y="91"/>
                </a:cubicBezTo>
                <a:cubicBezTo>
                  <a:pt x="26" y="90"/>
                  <a:pt x="26" y="90"/>
                  <a:pt x="27" y="89"/>
                </a:cubicBezTo>
                <a:cubicBezTo>
                  <a:pt x="28" y="88"/>
                  <a:pt x="28" y="88"/>
                  <a:pt x="28" y="87"/>
                </a:cubicBezTo>
                <a:cubicBezTo>
                  <a:pt x="28" y="87"/>
                  <a:pt x="27" y="87"/>
                  <a:pt x="28" y="86"/>
                </a:cubicBezTo>
                <a:cubicBezTo>
                  <a:pt x="30" y="85"/>
                  <a:pt x="30" y="86"/>
                  <a:pt x="30" y="85"/>
                </a:cubicBezTo>
                <a:cubicBezTo>
                  <a:pt x="29" y="83"/>
                  <a:pt x="28" y="83"/>
                  <a:pt x="29" y="83"/>
                </a:cubicBezTo>
                <a:cubicBezTo>
                  <a:pt x="30" y="83"/>
                  <a:pt x="31" y="84"/>
                  <a:pt x="31" y="85"/>
                </a:cubicBezTo>
                <a:cubicBezTo>
                  <a:pt x="32" y="86"/>
                  <a:pt x="31" y="86"/>
                  <a:pt x="33" y="87"/>
                </a:cubicBezTo>
                <a:cubicBezTo>
                  <a:pt x="34" y="87"/>
                  <a:pt x="35" y="87"/>
                  <a:pt x="36" y="87"/>
                </a:cubicBezTo>
                <a:cubicBezTo>
                  <a:pt x="37" y="86"/>
                  <a:pt x="38" y="86"/>
                  <a:pt x="38" y="84"/>
                </a:cubicBezTo>
                <a:cubicBezTo>
                  <a:pt x="38" y="83"/>
                  <a:pt x="38" y="82"/>
                  <a:pt x="38" y="81"/>
                </a:cubicBezTo>
                <a:cubicBezTo>
                  <a:pt x="38" y="81"/>
                  <a:pt x="38" y="80"/>
                  <a:pt x="39" y="80"/>
                </a:cubicBezTo>
                <a:cubicBezTo>
                  <a:pt x="40" y="80"/>
                  <a:pt x="41" y="81"/>
                  <a:pt x="41" y="78"/>
                </a:cubicBezTo>
                <a:cubicBezTo>
                  <a:pt x="42" y="76"/>
                  <a:pt x="42" y="76"/>
                  <a:pt x="43" y="75"/>
                </a:cubicBezTo>
                <a:cubicBezTo>
                  <a:pt x="44" y="74"/>
                  <a:pt x="45" y="74"/>
                  <a:pt x="45" y="72"/>
                </a:cubicBezTo>
                <a:cubicBezTo>
                  <a:pt x="45" y="70"/>
                  <a:pt x="43" y="70"/>
                  <a:pt x="45" y="69"/>
                </a:cubicBezTo>
                <a:cubicBezTo>
                  <a:pt x="46" y="69"/>
                  <a:pt x="45" y="68"/>
                  <a:pt x="47" y="69"/>
                </a:cubicBezTo>
                <a:cubicBezTo>
                  <a:pt x="48" y="69"/>
                  <a:pt x="48" y="70"/>
                  <a:pt x="49" y="69"/>
                </a:cubicBezTo>
                <a:cubicBezTo>
                  <a:pt x="50" y="69"/>
                  <a:pt x="50" y="67"/>
                  <a:pt x="52" y="67"/>
                </a:cubicBezTo>
                <a:cubicBezTo>
                  <a:pt x="54" y="67"/>
                  <a:pt x="55" y="67"/>
                  <a:pt x="54" y="66"/>
                </a:cubicBezTo>
                <a:cubicBezTo>
                  <a:pt x="54" y="65"/>
                  <a:pt x="54" y="65"/>
                  <a:pt x="54" y="64"/>
                </a:cubicBezTo>
                <a:cubicBezTo>
                  <a:pt x="53" y="63"/>
                  <a:pt x="54" y="62"/>
                  <a:pt x="53" y="62"/>
                </a:cubicBezTo>
                <a:cubicBezTo>
                  <a:pt x="53" y="61"/>
                  <a:pt x="52" y="61"/>
                  <a:pt x="53" y="60"/>
                </a:cubicBezTo>
                <a:cubicBezTo>
                  <a:pt x="53" y="60"/>
                  <a:pt x="54" y="60"/>
                  <a:pt x="54" y="60"/>
                </a:cubicBezTo>
                <a:cubicBezTo>
                  <a:pt x="52" y="50"/>
                  <a:pt x="48" y="9"/>
                  <a:pt x="47" y="2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33"/>
          <p:cNvSpPr/>
          <p:nvPr/>
        </p:nvSpPr>
        <p:spPr>
          <a:xfrm>
            <a:off x="9085099" y="2779337"/>
            <a:ext cx="367668" cy="686977"/>
          </a:xfrm>
          <a:custGeom>
            <a:avLst/>
            <a:gdLst/>
            <a:ahLst/>
            <a:cxnLst/>
            <a:rect l="l" t="t" r="r" b="b"/>
            <a:pathLst>
              <a:path w="55" h="96" extrusionOk="0">
                <a:moveTo>
                  <a:pt x="47" y="2"/>
                </a:moveTo>
                <a:cubicBezTo>
                  <a:pt x="47" y="2"/>
                  <a:pt x="46" y="2"/>
                  <a:pt x="46" y="1"/>
                </a:cubicBezTo>
                <a:cubicBezTo>
                  <a:pt x="46" y="0"/>
                  <a:pt x="41" y="1"/>
                  <a:pt x="35" y="2"/>
                </a:cubicBezTo>
                <a:cubicBezTo>
                  <a:pt x="31" y="3"/>
                  <a:pt x="19" y="4"/>
                  <a:pt x="13" y="4"/>
                </a:cubicBezTo>
                <a:cubicBezTo>
                  <a:pt x="11" y="5"/>
                  <a:pt x="8" y="9"/>
                  <a:pt x="6" y="8"/>
                </a:cubicBezTo>
                <a:cubicBezTo>
                  <a:pt x="4" y="8"/>
                  <a:pt x="3" y="8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3" y="18"/>
                  <a:pt x="6" y="53"/>
                  <a:pt x="6" y="55"/>
                </a:cubicBezTo>
                <a:cubicBezTo>
                  <a:pt x="7" y="57"/>
                  <a:pt x="7" y="58"/>
                  <a:pt x="6" y="59"/>
                </a:cubicBezTo>
                <a:cubicBezTo>
                  <a:pt x="6" y="61"/>
                  <a:pt x="6" y="60"/>
                  <a:pt x="6" y="61"/>
                </a:cubicBezTo>
                <a:cubicBezTo>
                  <a:pt x="6" y="62"/>
                  <a:pt x="6" y="63"/>
                  <a:pt x="6" y="65"/>
                </a:cubicBezTo>
                <a:cubicBezTo>
                  <a:pt x="6" y="66"/>
                  <a:pt x="6" y="66"/>
                  <a:pt x="7" y="67"/>
                </a:cubicBezTo>
                <a:cubicBezTo>
                  <a:pt x="8" y="69"/>
                  <a:pt x="8" y="68"/>
                  <a:pt x="8" y="70"/>
                </a:cubicBezTo>
                <a:cubicBezTo>
                  <a:pt x="7" y="72"/>
                  <a:pt x="9" y="72"/>
                  <a:pt x="8" y="74"/>
                </a:cubicBezTo>
                <a:cubicBezTo>
                  <a:pt x="8" y="76"/>
                  <a:pt x="6" y="76"/>
                  <a:pt x="6" y="78"/>
                </a:cubicBezTo>
                <a:cubicBezTo>
                  <a:pt x="6" y="80"/>
                  <a:pt x="5" y="82"/>
                  <a:pt x="4" y="83"/>
                </a:cubicBezTo>
                <a:cubicBezTo>
                  <a:pt x="3" y="84"/>
                  <a:pt x="2" y="85"/>
                  <a:pt x="2" y="86"/>
                </a:cubicBezTo>
                <a:cubicBezTo>
                  <a:pt x="2" y="88"/>
                  <a:pt x="2" y="90"/>
                  <a:pt x="2" y="90"/>
                </a:cubicBezTo>
                <a:cubicBezTo>
                  <a:pt x="2" y="91"/>
                  <a:pt x="1" y="92"/>
                  <a:pt x="1" y="93"/>
                </a:cubicBezTo>
                <a:cubicBezTo>
                  <a:pt x="0" y="94"/>
                  <a:pt x="1" y="94"/>
                  <a:pt x="1" y="95"/>
                </a:cubicBezTo>
                <a:cubicBezTo>
                  <a:pt x="1" y="95"/>
                  <a:pt x="1" y="95"/>
                  <a:pt x="1" y="96"/>
                </a:cubicBezTo>
                <a:cubicBezTo>
                  <a:pt x="2" y="96"/>
                  <a:pt x="3" y="96"/>
                  <a:pt x="3" y="95"/>
                </a:cubicBezTo>
                <a:cubicBezTo>
                  <a:pt x="4" y="94"/>
                  <a:pt x="2" y="93"/>
                  <a:pt x="3" y="93"/>
                </a:cubicBezTo>
                <a:cubicBezTo>
                  <a:pt x="4" y="93"/>
                  <a:pt x="5" y="93"/>
                  <a:pt x="6" y="93"/>
                </a:cubicBezTo>
                <a:cubicBezTo>
                  <a:pt x="6" y="93"/>
                  <a:pt x="7" y="91"/>
                  <a:pt x="7" y="92"/>
                </a:cubicBezTo>
                <a:cubicBezTo>
                  <a:pt x="7" y="93"/>
                  <a:pt x="8" y="94"/>
                  <a:pt x="8" y="93"/>
                </a:cubicBezTo>
                <a:cubicBezTo>
                  <a:pt x="9" y="93"/>
                  <a:pt x="8" y="92"/>
                  <a:pt x="9" y="92"/>
                </a:cubicBezTo>
                <a:cubicBezTo>
                  <a:pt x="9" y="91"/>
                  <a:pt x="10" y="92"/>
                  <a:pt x="11" y="91"/>
                </a:cubicBezTo>
                <a:cubicBezTo>
                  <a:pt x="12" y="90"/>
                  <a:pt x="12" y="90"/>
                  <a:pt x="12" y="91"/>
                </a:cubicBezTo>
                <a:cubicBezTo>
                  <a:pt x="13" y="92"/>
                  <a:pt x="14" y="92"/>
                  <a:pt x="14" y="92"/>
                </a:cubicBezTo>
                <a:cubicBezTo>
                  <a:pt x="15" y="92"/>
                  <a:pt x="16" y="92"/>
                  <a:pt x="16" y="92"/>
                </a:cubicBezTo>
                <a:cubicBezTo>
                  <a:pt x="17" y="93"/>
                  <a:pt x="17" y="94"/>
                  <a:pt x="17" y="93"/>
                </a:cubicBezTo>
                <a:cubicBezTo>
                  <a:pt x="18" y="93"/>
                  <a:pt x="17" y="93"/>
                  <a:pt x="18" y="92"/>
                </a:cubicBezTo>
                <a:cubicBezTo>
                  <a:pt x="19" y="90"/>
                  <a:pt x="19" y="90"/>
                  <a:pt x="20" y="89"/>
                </a:cubicBezTo>
                <a:cubicBezTo>
                  <a:pt x="21" y="89"/>
                  <a:pt x="22" y="88"/>
                  <a:pt x="22" y="88"/>
                </a:cubicBezTo>
                <a:cubicBezTo>
                  <a:pt x="23" y="89"/>
                  <a:pt x="22" y="90"/>
                  <a:pt x="23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1"/>
                  <a:pt x="25" y="91"/>
                  <a:pt x="26" y="91"/>
                </a:cubicBezTo>
                <a:cubicBezTo>
                  <a:pt x="26" y="90"/>
                  <a:pt x="26" y="90"/>
                  <a:pt x="27" y="89"/>
                </a:cubicBezTo>
                <a:cubicBezTo>
                  <a:pt x="28" y="88"/>
                  <a:pt x="28" y="88"/>
                  <a:pt x="28" y="87"/>
                </a:cubicBezTo>
                <a:cubicBezTo>
                  <a:pt x="28" y="87"/>
                  <a:pt x="27" y="87"/>
                  <a:pt x="28" y="86"/>
                </a:cubicBezTo>
                <a:cubicBezTo>
                  <a:pt x="30" y="85"/>
                  <a:pt x="30" y="86"/>
                  <a:pt x="30" y="85"/>
                </a:cubicBezTo>
                <a:cubicBezTo>
                  <a:pt x="29" y="83"/>
                  <a:pt x="28" y="83"/>
                  <a:pt x="29" y="83"/>
                </a:cubicBezTo>
                <a:cubicBezTo>
                  <a:pt x="30" y="83"/>
                  <a:pt x="31" y="84"/>
                  <a:pt x="31" y="85"/>
                </a:cubicBezTo>
                <a:cubicBezTo>
                  <a:pt x="32" y="86"/>
                  <a:pt x="31" y="86"/>
                  <a:pt x="33" y="87"/>
                </a:cubicBezTo>
                <a:cubicBezTo>
                  <a:pt x="34" y="87"/>
                  <a:pt x="35" y="87"/>
                  <a:pt x="36" y="87"/>
                </a:cubicBezTo>
                <a:cubicBezTo>
                  <a:pt x="37" y="86"/>
                  <a:pt x="38" y="86"/>
                  <a:pt x="38" y="84"/>
                </a:cubicBezTo>
                <a:cubicBezTo>
                  <a:pt x="38" y="83"/>
                  <a:pt x="38" y="82"/>
                  <a:pt x="38" y="81"/>
                </a:cubicBezTo>
                <a:cubicBezTo>
                  <a:pt x="38" y="81"/>
                  <a:pt x="38" y="80"/>
                  <a:pt x="39" y="80"/>
                </a:cubicBezTo>
                <a:cubicBezTo>
                  <a:pt x="40" y="80"/>
                  <a:pt x="41" y="81"/>
                  <a:pt x="41" y="78"/>
                </a:cubicBezTo>
                <a:cubicBezTo>
                  <a:pt x="42" y="76"/>
                  <a:pt x="42" y="76"/>
                  <a:pt x="43" y="75"/>
                </a:cubicBezTo>
                <a:cubicBezTo>
                  <a:pt x="44" y="74"/>
                  <a:pt x="45" y="74"/>
                  <a:pt x="45" y="72"/>
                </a:cubicBezTo>
                <a:cubicBezTo>
                  <a:pt x="45" y="70"/>
                  <a:pt x="43" y="70"/>
                  <a:pt x="45" y="69"/>
                </a:cubicBezTo>
                <a:cubicBezTo>
                  <a:pt x="46" y="69"/>
                  <a:pt x="45" y="68"/>
                  <a:pt x="47" y="69"/>
                </a:cubicBezTo>
                <a:cubicBezTo>
                  <a:pt x="48" y="69"/>
                  <a:pt x="48" y="70"/>
                  <a:pt x="49" y="69"/>
                </a:cubicBezTo>
                <a:cubicBezTo>
                  <a:pt x="50" y="69"/>
                  <a:pt x="50" y="67"/>
                  <a:pt x="52" y="67"/>
                </a:cubicBezTo>
                <a:cubicBezTo>
                  <a:pt x="54" y="67"/>
                  <a:pt x="55" y="67"/>
                  <a:pt x="54" y="66"/>
                </a:cubicBezTo>
                <a:cubicBezTo>
                  <a:pt x="54" y="65"/>
                  <a:pt x="54" y="65"/>
                  <a:pt x="54" y="64"/>
                </a:cubicBezTo>
                <a:cubicBezTo>
                  <a:pt x="53" y="63"/>
                  <a:pt x="54" y="62"/>
                  <a:pt x="53" y="62"/>
                </a:cubicBezTo>
                <a:cubicBezTo>
                  <a:pt x="53" y="61"/>
                  <a:pt x="52" y="61"/>
                  <a:pt x="53" y="60"/>
                </a:cubicBezTo>
                <a:cubicBezTo>
                  <a:pt x="53" y="60"/>
                  <a:pt x="54" y="60"/>
                  <a:pt x="54" y="60"/>
                </a:cubicBezTo>
                <a:cubicBezTo>
                  <a:pt x="52" y="50"/>
                  <a:pt x="48" y="9"/>
                  <a:pt x="47" y="2"/>
                </a:cubicBezTo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33"/>
          <p:cNvSpPr/>
          <p:nvPr/>
        </p:nvSpPr>
        <p:spPr>
          <a:xfrm>
            <a:off x="10557201" y="348008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10522867" y="1971488"/>
            <a:ext cx="200287" cy="406984"/>
          </a:xfrm>
          <a:custGeom>
            <a:avLst/>
            <a:gdLst/>
            <a:ahLst/>
            <a:cxnLst/>
            <a:rect l="l" t="t" r="r" b="b"/>
            <a:pathLst>
              <a:path w="30" h="57" extrusionOk="0">
                <a:moveTo>
                  <a:pt x="2" y="14"/>
                </a:moveTo>
                <a:cubicBezTo>
                  <a:pt x="2" y="15"/>
                  <a:pt x="2" y="17"/>
                  <a:pt x="3" y="18"/>
                </a:cubicBezTo>
                <a:cubicBezTo>
                  <a:pt x="4" y="19"/>
                  <a:pt x="3" y="20"/>
                  <a:pt x="4" y="23"/>
                </a:cubicBezTo>
                <a:cubicBezTo>
                  <a:pt x="4" y="25"/>
                  <a:pt x="4" y="24"/>
                  <a:pt x="3" y="27"/>
                </a:cubicBezTo>
                <a:cubicBezTo>
                  <a:pt x="3" y="29"/>
                  <a:pt x="3" y="28"/>
                  <a:pt x="5" y="30"/>
                </a:cubicBezTo>
                <a:cubicBezTo>
                  <a:pt x="6" y="33"/>
                  <a:pt x="6" y="33"/>
                  <a:pt x="6" y="35"/>
                </a:cubicBezTo>
                <a:cubicBezTo>
                  <a:pt x="7" y="37"/>
                  <a:pt x="6" y="37"/>
                  <a:pt x="6" y="39"/>
                </a:cubicBezTo>
                <a:cubicBezTo>
                  <a:pt x="7" y="40"/>
                  <a:pt x="7" y="38"/>
                  <a:pt x="8" y="38"/>
                </a:cubicBezTo>
                <a:cubicBezTo>
                  <a:pt x="9" y="37"/>
                  <a:pt x="9" y="39"/>
                  <a:pt x="10" y="42"/>
                </a:cubicBezTo>
                <a:cubicBezTo>
                  <a:pt x="10" y="44"/>
                  <a:pt x="12" y="48"/>
                  <a:pt x="13" y="51"/>
                </a:cubicBezTo>
                <a:cubicBezTo>
                  <a:pt x="13" y="54"/>
                  <a:pt x="13" y="54"/>
                  <a:pt x="14" y="56"/>
                </a:cubicBezTo>
                <a:cubicBezTo>
                  <a:pt x="14" y="56"/>
                  <a:pt x="14" y="56"/>
                  <a:pt x="14" y="57"/>
                </a:cubicBezTo>
                <a:cubicBezTo>
                  <a:pt x="15" y="57"/>
                  <a:pt x="15" y="57"/>
                  <a:pt x="16" y="56"/>
                </a:cubicBezTo>
                <a:cubicBezTo>
                  <a:pt x="17" y="56"/>
                  <a:pt x="22" y="55"/>
                  <a:pt x="24" y="54"/>
                </a:cubicBezTo>
                <a:cubicBezTo>
                  <a:pt x="25" y="54"/>
                  <a:pt x="25" y="54"/>
                  <a:pt x="26" y="53"/>
                </a:cubicBezTo>
                <a:cubicBezTo>
                  <a:pt x="25" y="53"/>
                  <a:pt x="25" y="52"/>
                  <a:pt x="25" y="52"/>
                </a:cubicBezTo>
                <a:cubicBezTo>
                  <a:pt x="24" y="51"/>
                  <a:pt x="24" y="49"/>
                  <a:pt x="25" y="48"/>
                </a:cubicBezTo>
                <a:cubicBezTo>
                  <a:pt x="25" y="47"/>
                  <a:pt x="23" y="46"/>
                  <a:pt x="24" y="44"/>
                </a:cubicBezTo>
                <a:cubicBezTo>
                  <a:pt x="24" y="42"/>
                  <a:pt x="24" y="42"/>
                  <a:pt x="24" y="40"/>
                </a:cubicBezTo>
                <a:cubicBezTo>
                  <a:pt x="23" y="37"/>
                  <a:pt x="23" y="37"/>
                  <a:pt x="23" y="35"/>
                </a:cubicBezTo>
                <a:cubicBezTo>
                  <a:pt x="23" y="34"/>
                  <a:pt x="23" y="34"/>
                  <a:pt x="23" y="32"/>
                </a:cubicBezTo>
                <a:cubicBezTo>
                  <a:pt x="24" y="30"/>
                  <a:pt x="24" y="31"/>
                  <a:pt x="24" y="28"/>
                </a:cubicBezTo>
                <a:cubicBezTo>
                  <a:pt x="25" y="26"/>
                  <a:pt x="25" y="26"/>
                  <a:pt x="25" y="23"/>
                </a:cubicBezTo>
                <a:cubicBezTo>
                  <a:pt x="25" y="21"/>
                  <a:pt x="25" y="21"/>
                  <a:pt x="25" y="20"/>
                </a:cubicBezTo>
                <a:cubicBezTo>
                  <a:pt x="24" y="18"/>
                  <a:pt x="24" y="19"/>
                  <a:pt x="25" y="17"/>
                </a:cubicBezTo>
                <a:cubicBezTo>
                  <a:pt x="26" y="16"/>
                  <a:pt x="27" y="16"/>
                  <a:pt x="28" y="14"/>
                </a:cubicBezTo>
                <a:cubicBezTo>
                  <a:pt x="29" y="12"/>
                  <a:pt x="30" y="12"/>
                  <a:pt x="29" y="9"/>
                </a:cubicBezTo>
                <a:cubicBezTo>
                  <a:pt x="28" y="6"/>
                  <a:pt x="28" y="6"/>
                  <a:pt x="28" y="4"/>
                </a:cubicBezTo>
                <a:cubicBezTo>
                  <a:pt x="28" y="3"/>
                  <a:pt x="28" y="2"/>
                  <a:pt x="27" y="0"/>
                </a:cubicBezTo>
                <a:cubicBezTo>
                  <a:pt x="26" y="1"/>
                  <a:pt x="24" y="1"/>
                  <a:pt x="22" y="2"/>
                </a:cubicBezTo>
                <a:cubicBezTo>
                  <a:pt x="21" y="2"/>
                  <a:pt x="10" y="5"/>
                  <a:pt x="0" y="8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2"/>
                  <a:pt x="2" y="12"/>
                  <a:pt x="2" y="14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33"/>
          <p:cNvSpPr/>
          <p:nvPr/>
        </p:nvSpPr>
        <p:spPr>
          <a:xfrm>
            <a:off x="5447050" y="1621113"/>
            <a:ext cx="7153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33"/>
          <p:cNvSpPr/>
          <p:nvPr/>
        </p:nvSpPr>
        <p:spPr>
          <a:xfrm>
            <a:off x="10522868" y="3423472"/>
            <a:ext cx="7153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33"/>
          <p:cNvSpPr/>
          <p:nvPr/>
        </p:nvSpPr>
        <p:spPr>
          <a:xfrm>
            <a:off x="10610133" y="2707423"/>
            <a:ext cx="0" cy="7651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33"/>
          <p:cNvSpPr/>
          <p:nvPr/>
        </p:nvSpPr>
        <p:spPr>
          <a:xfrm>
            <a:off x="6504274" y="2314212"/>
            <a:ext cx="52935" cy="400865"/>
          </a:xfrm>
          <a:custGeom>
            <a:avLst/>
            <a:gdLst/>
            <a:ahLst/>
            <a:cxnLst/>
            <a:rect l="l" t="t" r="r" b="b"/>
            <a:pathLst>
              <a:path w="8" h="56" extrusionOk="0">
                <a:moveTo>
                  <a:pt x="8" y="0"/>
                </a:moveTo>
                <a:cubicBezTo>
                  <a:pt x="8" y="0"/>
                  <a:pt x="8" y="1"/>
                  <a:pt x="8" y="1"/>
                </a:cubicBezTo>
                <a:cubicBezTo>
                  <a:pt x="0" y="56"/>
                  <a:pt x="0" y="56"/>
                  <a:pt x="0" y="56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33"/>
          <p:cNvSpPr/>
          <p:nvPr/>
        </p:nvSpPr>
        <p:spPr>
          <a:xfrm>
            <a:off x="6504274" y="2314212"/>
            <a:ext cx="52935" cy="400865"/>
          </a:xfrm>
          <a:custGeom>
            <a:avLst/>
            <a:gdLst/>
            <a:ahLst/>
            <a:cxnLst/>
            <a:rect l="l" t="t" r="r" b="b"/>
            <a:pathLst>
              <a:path w="8" h="56" extrusionOk="0">
                <a:moveTo>
                  <a:pt x="8" y="0"/>
                </a:moveTo>
                <a:cubicBezTo>
                  <a:pt x="8" y="0"/>
                  <a:pt x="8" y="1"/>
                  <a:pt x="8" y="1"/>
                </a:cubicBezTo>
                <a:cubicBezTo>
                  <a:pt x="0" y="56"/>
                  <a:pt x="0" y="56"/>
                  <a:pt x="0" y="56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33"/>
          <p:cNvSpPr/>
          <p:nvPr/>
        </p:nvSpPr>
        <p:spPr>
          <a:xfrm>
            <a:off x="7459923" y="3137361"/>
            <a:ext cx="869813" cy="507964"/>
          </a:xfrm>
          <a:custGeom>
            <a:avLst/>
            <a:gdLst/>
            <a:ahLst/>
            <a:cxnLst/>
            <a:rect l="l" t="t" r="r" b="b"/>
            <a:pathLst>
              <a:path w="130" h="71" extrusionOk="0">
                <a:moveTo>
                  <a:pt x="3" y="0"/>
                </a:moveTo>
                <a:cubicBezTo>
                  <a:pt x="2" y="23"/>
                  <a:pt x="0" y="60"/>
                  <a:pt x="0" y="68"/>
                </a:cubicBezTo>
                <a:cubicBezTo>
                  <a:pt x="39" y="70"/>
                  <a:pt x="83" y="71"/>
                  <a:pt x="130" y="69"/>
                </a:cubicBezTo>
                <a:cubicBezTo>
                  <a:pt x="130" y="61"/>
                  <a:pt x="130" y="50"/>
                  <a:pt x="130" y="47"/>
                </a:cubicBezTo>
                <a:cubicBezTo>
                  <a:pt x="130" y="41"/>
                  <a:pt x="130" y="23"/>
                  <a:pt x="130" y="22"/>
                </a:cubicBezTo>
                <a:cubicBezTo>
                  <a:pt x="129" y="21"/>
                  <a:pt x="128" y="21"/>
                  <a:pt x="127" y="20"/>
                </a:cubicBezTo>
                <a:cubicBezTo>
                  <a:pt x="126" y="19"/>
                  <a:pt x="127" y="21"/>
                  <a:pt x="126" y="19"/>
                </a:cubicBezTo>
                <a:cubicBezTo>
                  <a:pt x="125" y="17"/>
                  <a:pt x="125" y="17"/>
                  <a:pt x="124" y="16"/>
                </a:cubicBezTo>
                <a:cubicBezTo>
                  <a:pt x="124" y="15"/>
                  <a:pt x="123" y="16"/>
                  <a:pt x="122" y="15"/>
                </a:cubicBezTo>
                <a:cubicBezTo>
                  <a:pt x="121" y="14"/>
                  <a:pt x="120" y="15"/>
                  <a:pt x="121" y="13"/>
                </a:cubicBezTo>
                <a:cubicBezTo>
                  <a:pt x="121" y="10"/>
                  <a:pt x="121" y="10"/>
                  <a:pt x="122" y="9"/>
                </a:cubicBezTo>
                <a:cubicBezTo>
                  <a:pt x="124" y="8"/>
                  <a:pt x="125" y="9"/>
                  <a:pt x="125" y="8"/>
                </a:cubicBezTo>
                <a:cubicBezTo>
                  <a:pt x="125" y="7"/>
                  <a:pt x="126" y="7"/>
                  <a:pt x="124" y="6"/>
                </a:cubicBezTo>
                <a:cubicBezTo>
                  <a:pt x="122" y="4"/>
                  <a:pt x="124" y="4"/>
                  <a:pt x="122" y="4"/>
                </a:cubicBezTo>
                <a:cubicBezTo>
                  <a:pt x="121" y="5"/>
                  <a:pt x="122" y="6"/>
                  <a:pt x="120" y="5"/>
                </a:cubicBezTo>
                <a:cubicBezTo>
                  <a:pt x="118" y="4"/>
                  <a:pt x="119" y="6"/>
                  <a:pt x="118" y="4"/>
                </a:cubicBezTo>
                <a:cubicBezTo>
                  <a:pt x="117" y="3"/>
                  <a:pt x="116" y="3"/>
                  <a:pt x="116" y="2"/>
                </a:cubicBezTo>
                <a:cubicBezTo>
                  <a:pt x="71" y="4"/>
                  <a:pt x="15" y="1"/>
                  <a:pt x="3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7266790" y="2650814"/>
            <a:ext cx="968525" cy="515615"/>
          </a:xfrm>
          <a:custGeom>
            <a:avLst/>
            <a:gdLst/>
            <a:ahLst/>
            <a:cxnLst/>
            <a:rect l="l" t="t" r="r" b="b"/>
            <a:pathLst>
              <a:path w="145" h="72" extrusionOk="0">
                <a:moveTo>
                  <a:pt x="138" y="57"/>
                </a:moveTo>
                <a:cubicBezTo>
                  <a:pt x="138" y="56"/>
                  <a:pt x="138" y="56"/>
                  <a:pt x="138" y="56"/>
                </a:cubicBezTo>
                <a:cubicBezTo>
                  <a:pt x="137" y="55"/>
                  <a:pt x="137" y="56"/>
                  <a:pt x="137" y="55"/>
                </a:cubicBezTo>
                <a:cubicBezTo>
                  <a:pt x="137" y="53"/>
                  <a:pt x="137" y="53"/>
                  <a:pt x="137" y="51"/>
                </a:cubicBezTo>
                <a:cubicBezTo>
                  <a:pt x="137" y="50"/>
                  <a:pt x="137" y="50"/>
                  <a:pt x="136" y="48"/>
                </a:cubicBezTo>
                <a:cubicBezTo>
                  <a:pt x="136" y="47"/>
                  <a:pt x="136" y="46"/>
                  <a:pt x="136" y="45"/>
                </a:cubicBezTo>
                <a:cubicBezTo>
                  <a:pt x="136" y="44"/>
                  <a:pt x="136" y="44"/>
                  <a:pt x="136" y="43"/>
                </a:cubicBezTo>
                <a:cubicBezTo>
                  <a:pt x="135" y="42"/>
                  <a:pt x="135" y="43"/>
                  <a:pt x="135" y="41"/>
                </a:cubicBezTo>
                <a:cubicBezTo>
                  <a:pt x="135" y="40"/>
                  <a:pt x="135" y="40"/>
                  <a:pt x="135" y="39"/>
                </a:cubicBezTo>
                <a:cubicBezTo>
                  <a:pt x="135" y="38"/>
                  <a:pt x="135" y="38"/>
                  <a:pt x="134" y="37"/>
                </a:cubicBezTo>
                <a:cubicBezTo>
                  <a:pt x="133" y="37"/>
                  <a:pt x="133" y="37"/>
                  <a:pt x="133" y="36"/>
                </a:cubicBezTo>
                <a:cubicBezTo>
                  <a:pt x="133" y="36"/>
                  <a:pt x="132" y="37"/>
                  <a:pt x="132" y="35"/>
                </a:cubicBezTo>
                <a:cubicBezTo>
                  <a:pt x="132" y="33"/>
                  <a:pt x="132" y="34"/>
                  <a:pt x="132" y="32"/>
                </a:cubicBezTo>
                <a:cubicBezTo>
                  <a:pt x="133" y="30"/>
                  <a:pt x="133" y="30"/>
                  <a:pt x="132" y="29"/>
                </a:cubicBezTo>
                <a:cubicBezTo>
                  <a:pt x="131" y="28"/>
                  <a:pt x="131" y="27"/>
                  <a:pt x="130" y="26"/>
                </a:cubicBezTo>
                <a:cubicBezTo>
                  <a:pt x="130" y="24"/>
                  <a:pt x="129" y="25"/>
                  <a:pt x="129" y="23"/>
                </a:cubicBezTo>
                <a:cubicBezTo>
                  <a:pt x="128" y="22"/>
                  <a:pt x="128" y="23"/>
                  <a:pt x="128" y="21"/>
                </a:cubicBezTo>
                <a:cubicBezTo>
                  <a:pt x="128" y="19"/>
                  <a:pt x="128" y="18"/>
                  <a:pt x="128" y="17"/>
                </a:cubicBezTo>
                <a:cubicBezTo>
                  <a:pt x="127" y="16"/>
                  <a:pt x="128" y="15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4" y="13"/>
                  <a:pt x="124" y="14"/>
                  <a:pt x="123" y="13"/>
                </a:cubicBezTo>
                <a:cubicBezTo>
                  <a:pt x="122" y="12"/>
                  <a:pt x="123" y="12"/>
                  <a:pt x="121" y="11"/>
                </a:cubicBezTo>
                <a:cubicBezTo>
                  <a:pt x="120" y="10"/>
                  <a:pt x="120" y="11"/>
                  <a:pt x="120" y="10"/>
                </a:cubicBezTo>
                <a:cubicBezTo>
                  <a:pt x="119" y="10"/>
                  <a:pt x="119" y="9"/>
                  <a:pt x="118" y="9"/>
                </a:cubicBezTo>
                <a:cubicBezTo>
                  <a:pt x="117" y="9"/>
                  <a:pt x="117" y="8"/>
                  <a:pt x="116" y="8"/>
                </a:cubicBezTo>
                <a:cubicBezTo>
                  <a:pt x="114" y="8"/>
                  <a:pt x="114" y="8"/>
                  <a:pt x="113" y="7"/>
                </a:cubicBezTo>
                <a:cubicBezTo>
                  <a:pt x="113" y="6"/>
                  <a:pt x="113" y="6"/>
                  <a:pt x="112" y="6"/>
                </a:cubicBezTo>
                <a:cubicBezTo>
                  <a:pt x="110" y="6"/>
                  <a:pt x="108" y="7"/>
                  <a:pt x="106" y="7"/>
                </a:cubicBezTo>
                <a:cubicBezTo>
                  <a:pt x="104" y="6"/>
                  <a:pt x="103" y="6"/>
                  <a:pt x="103" y="6"/>
                </a:cubicBezTo>
                <a:cubicBezTo>
                  <a:pt x="103" y="7"/>
                  <a:pt x="103" y="8"/>
                  <a:pt x="102" y="8"/>
                </a:cubicBezTo>
                <a:cubicBezTo>
                  <a:pt x="100" y="8"/>
                  <a:pt x="101" y="8"/>
                  <a:pt x="98" y="7"/>
                </a:cubicBezTo>
                <a:cubicBezTo>
                  <a:pt x="96" y="6"/>
                  <a:pt x="95" y="6"/>
                  <a:pt x="94" y="5"/>
                </a:cubicBezTo>
                <a:cubicBezTo>
                  <a:pt x="93" y="4"/>
                  <a:pt x="93" y="3"/>
                  <a:pt x="93" y="3"/>
                </a:cubicBezTo>
                <a:cubicBezTo>
                  <a:pt x="93" y="3"/>
                  <a:pt x="23" y="1"/>
                  <a:pt x="3" y="0"/>
                </a:cubicBezTo>
                <a:cubicBezTo>
                  <a:pt x="1" y="19"/>
                  <a:pt x="0" y="38"/>
                  <a:pt x="0" y="44"/>
                </a:cubicBezTo>
                <a:cubicBezTo>
                  <a:pt x="12" y="45"/>
                  <a:pt x="21" y="46"/>
                  <a:pt x="28" y="46"/>
                </a:cubicBezTo>
                <a:cubicBezTo>
                  <a:pt x="35" y="46"/>
                  <a:pt x="33" y="47"/>
                  <a:pt x="33" y="48"/>
                </a:cubicBezTo>
                <a:cubicBezTo>
                  <a:pt x="33" y="48"/>
                  <a:pt x="33" y="56"/>
                  <a:pt x="32" y="68"/>
                </a:cubicBezTo>
                <a:cubicBezTo>
                  <a:pt x="44" y="69"/>
                  <a:pt x="100" y="72"/>
                  <a:pt x="145" y="70"/>
                </a:cubicBezTo>
                <a:cubicBezTo>
                  <a:pt x="144" y="70"/>
                  <a:pt x="144" y="69"/>
                  <a:pt x="144" y="69"/>
                </a:cubicBezTo>
                <a:cubicBezTo>
                  <a:pt x="144" y="69"/>
                  <a:pt x="144" y="68"/>
                  <a:pt x="143" y="67"/>
                </a:cubicBezTo>
                <a:cubicBezTo>
                  <a:pt x="143" y="67"/>
                  <a:pt x="143" y="67"/>
                  <a:pt x="143" y="66"/>
                </a:cubicBezTo>
                <a:cubicBezTo>
                  <a:pt x="142" y="65"/>
                  <a:pt x="143" y="66"/>
                  <a:pt x="142" y="64"/>
                </a:cubicBezTo>
                <a:cubicBezTo>
                  <a:pt x="140" y="63"/>
                  <a:pt x="140" y="61"/>
                  <a:pt x="140" y="60"/>
                </a:cubicBezTo>
                <a:cubicBezTo>
                  <a:pt x="139" y="59"/>
                  <a:pt x="138" y="60"/>
                  <a:pt x="138" y="58"/>
                </a:cubicBezTo>
                <a:cubicBezTo>
                  <a:pt x="138" y="58"/>
                  <a:pt x="138" y="57"/>
                  <a:pt x="138" y="57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33"/>
          <p:cNvSpPr/>
          <p:nvPr/>
        </p:nvSpPr>
        <p:spPr>
          <a:xfrm>
            <a:off x="7266790" y="2650814"/>
            <a:ext cx="968525" cy="515615"/>
          </a:xfrm>
          <a:custGeom>
            <a:avLst/>
            <a:gdLst/>
            <a:ahLst/>
            <a:cxnLst/>
            <a:rect l="l" t="t" r="r" b="b"/>
            <a:pathLst>
              <a:path w="145" h="72" extrusionOk="0">
                <a:moveTo>
                  <a:pt x="138" y="57"/>
                </a:moveTo>
                <a:cubicBezTo>
                  <a:pt x="138" y="56"/>
                  <a:pt x="138" y="56"/>
                  <a:pt x="138" y="56"/>
                </a:cubicBezTo>
                <a:cubicBezTo>
                  <a:pt x="137" y="55"/>
                  <a:pt x="137" y="56"/>
                  <a:pt x="137" y="55"/>
                </a:cubicBezTo>
                <a:cubicBezTo>
                  <a:pt x="137" y="53"/>
                  <a:pt x="137" y="53"/>
                  <a:pt x="137" y="51"/>
                </a:cubicBezTo>
                <a:cubicBezTo>
                  <a:pt x="137" y="50"/>
                  <a:pt x="137" y="50"/>
                  <a:pt x="136" y="48"/>
                </a:cubicBezTo>
                <a:cubicBezTo>
                  <a:pt x="136" y="47"/>
                  <a:pt x="136" y="46"/>
                  <a:pt x="136" y="45"/>
                </a:cubicBezTo>
                <a:cubicBezTo>
                  <a:pt x="136" y="44"/>
                  <a:pt x="136" y="44"/>
                  <a:pt x="136" y="43"/>
                </a:cubicBezTo>
                <a:cubicBezTo>
                  <a:pt x="135" y="42"/>
                  <a:pt x="135" y="43"/>
                  <a:pt x="135" y="41"/>
                </a:cubicBezTo>
                <a:cubicBezTo>
                  <a:pt x="135" y="40"/>
                  <a:pt x="135" y="40"/>
                  <a:pt x="135" y="39"/>
                </a:cubicBezTo>
                <a:cubicBezTo>
                  <a:pt x="135" y="38"/>
                  <a:pt x="135" y="38"/>
                  <a:pt x="134" y="37"/>
                </a:cubicBezTo>
                <a:cubicBezTo>
                  <a:pt x="133" y="37"/>
                  <a:pt x="133" y="37"/>
                  <a:pt x="133" y="36"/>
                </a:cubicBezTo>
                <a:cubicBezTo>
                  <a:pt x="133" y="36"/>
                  <a:pt x="132" y="37"/>
                  <a:pt x="132" y="35"/>
                </a:cubicBezTo>
                <a:cubicBezTo>
                  <a:pt x="132" y="33"/>
                  <a:pt x="132" y="34"/>
                  <a:pt x="132" y="32"/>
                </a:cubicBezTo>
                <a:cubicBezTo>
                  <a:pt x="133" y="30"/>
                  <a:pt x="133" y="30"/>
                  <a:pt x="132" y="29"/>
                </a:cubicBezTo>
                <a:cubicBezTo>
                  <a:pt x="131" y="28"/>
                  <a:pt x="131" y="27"/>
                  <a:pt x="130" y="26"/>
                </a:cubicBezTo>
                <a:cubicBezTo>
                  <a:pt x="130" y="24"/>
                  <a:pt x="129" y="25"/>
                  <a:pt x="129" y="23"/>
                </a:cubicBezTo>
                <a:cubicBezTo>
                  <a:pt x="128" y="22"/>
                  <a:pt x="128" y="23"/>
                  <a:pt x="128" y="21"/>
                </a:cubicBezTo>
                <a:cubicBezTo>
                  <a:pt x="128" y="19"/>
                  <a:pt x="128" y="18"/>
                  <a:pt x="128" y="17"/>
                </a:cubicBezTo>
                <a:cubicBezTo>
                  <a:pt x="127" y="16"/>
                  <a:pt x="128" y="15"/>
                  <a:pt x="127" y="14"/>
                </a:cubicBezTo>
                <a:cubicBezTo>
                  <a:pt x="127" y="14"/>
                  <a:pt x="127" y="14"/>
                  <a:pt x="127" y="14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4" y="13"/>
                  <a:pt x="124" y="14"/>
                  <a:pt x="123" y="13"/>
                </a:cubicBezTo>
                <a:cubicBezTo>
                  <a:pt x="122" y="12"/>
                  <a:pt x="123" y="12"/>
                  <a:pt x="121" y="11"/>
                </a:cubicBezTo>
                <a:cubicBezTo>
                  <a:pt x="120" y="10"/>
                  <a:pt x="120" y="11"/>
                  <a:pt x="120" y="10"/>
                </a:cubicBezTo>
                <a:cubicBezTo>
                  <a:pt x="119" y="10"/>
                  <a:pt x="119" y="9"/>
                  <a:pt x="118" y="9"/>
                </a:cubicBezTo>
                <a:cubicBezTo>
                  <a:pt x="117" y="9"/>
                  <a:pt x="117" y="8"/>
                  <a:pt x="116" y="8"/>
                </a:cubicBezTo>
                <a:cubicBezTo>
                  <a:pt x="114" y="8"/>
                  <a:pt x="114" y="8"/>
                  <a:pt x="113" y="7"/>
                </a:cubicBezTo>
                <a:cubicBezTo>
                  <a:pt x="113" y="6"/>
                  <a:pt x="113" y="6"/>
                  <a:pt x="112" y="6"/>
                </a:cubicBezTo>
                <a:cubicBezTo>
                  <a:pt x="110" y="6"/>
                  <a:pt x="108" y="7"/>
                  <a:pt x="106" y="7"/>
                </a:cubicBezTo>
                <a:cubicBezTo>
                  <a:pt x="104" y="6"/>
                  <a:pt x="103" y="6"/>
                  <a:pt x="103" y="6"/>
                </a:cubicBezTo>
                <a:cubicBezTo>
                  <a:pt x="103" y="7"/>
                  <a:pt x="103" y="8"/>
                  <a:pt x="102" y="8"/>
                </a:cubicBezTo>
                <a:cubicBezTo>
                  <a:pt x="100" y="8"/>
                  <a:pt x="101" y="8"/>
                  <a:pt x="98" y="7"/>
                </a:cubicBezTo>
                <a:cubicBezTo>
                  <a:pt x="96" y="6"/>
                  <a:pt x="95" y="6"/>
                  <a:pt x="94" y="5"/>
                </a:cubicBezTo>
                <a:cubicBezTo>
                  <a:pt x="93" y="4"/>
                  <a:pt x="93" y="3"/>
                  <a:pt x="93" y="3"/>
                </a:cubicBezTo>
                <a:cubicBezTo>
                  <a:pt x="93" y="3"/>
                  <a:pt x="23" y="1"/>
                  <a:pt x="3" y="0"/>
                </a:cubicBezTo>
                <a:cubicBezTo>
                  <a:pt x="1" y="19"/>
                  <a:pt x="0" y="38"/>
                  <a:pt x="0" y="44"/>
                </a:cubicBezTo>
                <a:cubicBezTo>
                  <a:pt x="12" y="45"/>
                  <a:pt x="21" y="46"/>
                  <a:pt x="28" y="46"/>
                </a:cubicBezTo>
                <a:cubicBezTo>
                  <a:pt x="35" y="46"/>
                  <a:pt x="33" y="47"/>
                  <a:pt x="33" y="48"/>
                </a:cubicBezTo>
                <a:cubicBezTo>
                  <a:pt x="33" y="48"/>
                  <a:pt x="33" y="56"/>
                  <a:pt x="32" y="68"/>
                </a:cubicBezTo>
                <a:cubicBezTo>
                  <a:pt x="44" y="69"/>
                  <a:pt x="100" y="72"/>
                  <a:pt x="145" y="70"/>
                </a:cubicBezTo>
                <a:cubicBezTo>
                  <a:pt x="144" y="70"/>
                  <a:pt x="144" y="69"/>
                  <a:pt x="144" y="69"/>
                </a:cubicBezTo>
                <a:cubicBezTo>
                  <a:pt x="144" y="69"/>
                  <a:pt x="144" y="68"/>
                  <a:pt x="143" y="67"/>
                </a:cubicBezTo>
                <a:cubicBezTo>
                  <a:pt x="143" y="67"/>
                  <a:pt x="143" y="67"/>
                  <a:pt x="143" y="66"/>
                </a:cubicBezTo>
                <a:cubicBezTo>
                  <a:pt x="142" y="65"/>
                  <a:pt x="143" y="66"/>
                  <a:pt x="142" y="64"/>
                </a:cubicBezTo>
                <a:cubicBezTo>
                  <a:pt x="140" y="63"/>
                  <a:pt x="140" y="61"/>
                  <a:pt x="140" y="60"/>
                </a:cubicBezTo>
                <a:cubicBezTo>
                  <a:pt x="139" y="59"/>
                  <a:pt x="138" y="60"/>
                  <a:pt x="138" y="58"/>
                </a:cubicBezTo>
                <a:cubicBezTo>
                  <a:pt x="138" y="58"/>
                  <a:pt x="138" y="57"/>
                  <a:pt x="138" y="57"/>
                </a:cubicBezTo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33"/>
          <p:cNvSpPr/>
          <p:nvPr/>
        </p:nvSpPr>
        <p:spPr>
          <a:xfrm>
            <a:off x="8937747" y="3201619"/>
            <a:ext cx="862660" cy="494195"/>
          </a:xfrm>
          <a:custGeom>
            <a:avLst/>
            <a:gdLst/>
            <a:ahLst/>
            <a:cxnLst/>
            <a:rect l="l" t="t" r="r" b="b"/>
            <a:pathLst>
              <a:path w="129" h="69" extrusionOk="0">
                <a:moveTo>
                  <a:pt x="128" y="28"/>
                </a:moveTo>
                <a:cubicBezTo>
                  <a:pt x="127" y="28"/>
                  <a:pt x="125" y="27"/>
                  <a:pt x="125" y="27"/>
                </a:cubicBezTo>
                <a:cubicBezTo>
                  <a:pt x="124" y="26"/>
                  <a:pt x="123" y="25"/>
                  <a:pt x="122" y="24"/>
                </a:cubicBezTo>
                <a:cubicBezTo>
                  <a:pt x="121" y="23"/>
                  <a:pt x="121" y="22"/>
                  <a:pt x="120" y="21"/>
                </a:cubicBezTo>
                <a:cubicBezTo>
                  <a:pt x="118" y="19"/>
                  <a:pt x="117" y="19"/>
                  <a:pt x="117" y="17"/>
                </a:cubicBezTo>
                <a:cubicBezTo>
                  <a:pt x="116" y="15"/>
                  <a:pt x="117" y="12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5" y="10"/>
                  <a:pt x="115" y="10"/>
                  <a:pt x="114" y="9"/>
                </a:cubicBezTo>
                <a:cubicBezTo>
                  <a:pt x="114" y="8"/>
                  <a:pt x="114" y="8"/>
                  <a:pt x="112" y="8"/>
                </a:cubicBezTo>
                <a:cubicBezTo>
                  <a:pt x="110" y="7"/>
                  <a:pt x="111" y="7"/>
                  <a:pt x="110" y="6"/>
                </a:cubicBezTo>
                <a:cubicBezTo>
                  <a:pt x="110" y="5"/>
                  <a:pt x="110" y="4"/>
                  <a:pt x="109" y="4"/>
                </a:cubicBezTo>
                <a:cubicBezTo>
                  <a:pt x="108" y="5"/>
                  <a:pt x="107" y="5"/>
                  <a:pt x="106" y="7"/>
                </a:cubicBezTo>
                <a:cubicBezTo>
                  <a:pt x="105" y="8"/>
                  <a:pt x="105" y="7"/>
                  <a:pt x="104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2"/>
                  <a:pt x="85" y="1"/>
                  <a:pt x="84" y="1"/>
                </a:cubicBezTo>
                <a:cubicBezTo>
                  <a:pt x="83" y="0"/>
                  <a:pt x="82" y="0"/>
                  <a:pt x="81" y="0"/>
                </a:cubicBezTo>
                <a:cubicBezTo>
                  <a:pt x="80" y="0"/>
                  <a:pt x="80" y="1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6" y="0"/>
                  <a:pt x="76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2"/>
                  <a:pt x="75" y="2"/>
                  <a:pt x="75" y="3"/>
                </a:cubicBezTo>
                <a:cubicBezTo>
                  <a:pt x="75" y="3"/>
                  <a:pt x="75" y="4"/>
                  <a:pt x="75" y="5"/>
                </a:cubicBezTo>
                <a:cubicBezTo>
                  <a:pt x="76" y="6"/>
                  <a:pt x="76" y="6"/>
                  <a:pt x="76" y="7"/>
                </a:cubicBezTo>
                <a:cubicBezTo>
                  <a:pt x="76" y="8"/>
                  <a:pt x="76" y="8"/>
                  <a:pt x="74" y="8"/>
                </a:cubicBezTo>
                <a:cubicBezTo>
                  <a:pt x="72" y="8"/>
                  <a:pt x="72" y="9"/>
                  <a:pt x="71" y="10"/>
                </a:cubicBezTo>
                <a:cubicBezTo>
                  <a:pt x="70" y="11"/>
                  <a:pt x="70" y="10"/>
                  <a:pt x="69" y="9"/>
                </a:cubicBezTo>
                <a:cubicBezTo>
                  <a:pt x="67" y="9"/>
                  <a:pt x="68" y="10"/>
                  <a:pt x="66" y="10"/>
                </a:cubicBezTo>
                <a:cubicBezTo>
                  <a:pt x="65" y="11"/>
                  <a:pt x="67" y="11"/>
                  <a:pt x="67" y="13"/>
                </a:cubicBezTo>
                <a:cubicBezTo>
                  <a:pt x="67" y="15"/>
                  <a:pt x="66" y="15"/>
                  <a:pt x="65" y="16"/>
                </a:cubicBezTo>
                <a:cubicBezTo>
                  <a:pt x="64" y="17"/>
                  <a:pt x="64" y="17"/>
                  <a:pt x="63" y="19"/>
                </a:cubicBezTo>
                <a:cubicBezTo>
                  <a:pt x="63" y="22"/>
                  <a:pt x="62" y="21"/>
                  <a:pt x="61" y="21"/>
                </a:cubicBezTo>
                <a:cubicBezTo>
                  <a:pt x="60" y="21"/>
                  <a:pt x="60" y="22"/>
                  <a:pt x="60" y="22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7"/>
                  <a:pt x="59" y="27"/>
                  <a:pt x="58" y="28"/>
                </a:cubicBezTo>
                <a:cubicBezTo>
                  <a:pt x="57" y="28"/>
                  <a:pt x="56" y="28"/>
                  <a:pt x="55" y="28"/>
                </a:cubicBezTo>
                <a:cubicBezTo>
                  <a:pt x="53" y="27"/>
                  <a:pt x="54" y="27"/>
                  <a:pt x="53" y="26"/>
                </a:cubicBezTo>
                <a:cubicBezTo>
                  <a:pt x="53" y="25"/>
                  <a:pt x="52" y="24"/>
                  <a:pt x="51" y="24"/>
                </a:cubicBezTo>
                <a:cubicBezTo>
                  <a:pt x="50" y="25"/>
                  <a:pt x="51" y="24"/>
                  <a:pt x="52" y="26"/>
                </a:cubicBezTo>
                <a:cubicBezTo>
                  <a:pt x="52" y="27"/>
                  <a:pt x="52" y="26"/>
                  <a:pt x="50" y="27"/>
                </a:cubicBezTo>
                <a:cubicBezTo>
                  <a:pt x="49" y="28"/>
                  <a:pt x="50" y="28"/>
                  <a:pt x="50" y="29"/>
                </a:cubicBezTo>
                <a:cubicBezTo>
                  <a:pt x="50" y="30"/>
                  <a:pt x="50" y="29"/>
                  <a:pt x="49" y="30"/>
                </a:cubicBezTo>
                <a:cubicBezTo>
                  <a:pt x="48" y="32"/>
                  <a:pt x="48" y="31"/>
                  <a:pt x="48" y="32"/>
                </a:cubicBezTo>
                <a:cubicBezTo>
                  <a:pt x="47" y="33"/>
                  <a:pt x="47" y="32"/>
                  <a:pt x="47" y="31"/>
                </a:cubicBezTo>
                <a:cubicBezTo>
                  <a:pt x="46" y="31"/>
                  <a:pt x="46" y="31"/>
                  <a:pt x="45" y="31"/>
                </a:cubicBezTo>
                <a:cubicBezTo>
                  <a:pt x="44" y="31"/>
                  <a:pt x="45" y="30"/>
                  <a:pt x="44" y="30"/>
                </a:cubicBezTo>
                <a:cubicBezTo>
                  <a:pt x="44" y="29"/>
                  <a:pt x="43" y="30"/>
                  <a:pt x="42" y="31"/>
                </a:cubicBezTo>
                <a:cubicBezTo>
                  <a:pt x="41" y="31"/>
                  <a:pt x="41" y="31"/>
                  <a:pt x="40" y="33"/>
                </a:cubicBezTo>
                <a:cubicBezTo>
                  <a:pt x="39" y="35"/>
                  <a:pt x="40" y="34"/>
                  <a:pt x="39" y="34"/>
                </a:cubicBezTo>
                <a:cubicBezTo>
                  <a:pt x="39" y="35"/>
                  <a:pt x="39" y="34"/>
                  <a:pt x="38" y="34"/>
                </a:cubicBezTo>
                <a:cubicBezTo>
                  <a:pt x="38" y="33"/>
                  <a:pt x="37" y="33"/>
                  <a:pt x="36" y="33"/>
                </a:cubicBezTo>
                <a:cubicBezTo>
                  <a:pt x="36" y="33"/>
                  <a:pt x="35" y="33"/>
                  <a:pt x="34" y="32"/>
                </a:cubicBezTo>
                <a:cubicBezTo>
                  <a:pt x="34" y="31"/>
                  <a:pt x="34" y="32"/>
                  <a:pt x="33" y="32"/>
                </a:cubicBezTo>
                <a:cubicBezTo>
                  <a:pt x="32" y="33"/>
                  <a:pt x="31" y="32"/>
                  <a:pt x="31" y="33"/>
                </a:cubicBezTo>
                <a:cubicBezTo>
                  <a:pt x="30" y="34"/>
                  <a:pt x="31" y="34"/>
                  <a:pt x="30" y="35"/>
                </a:cubicBezTo>
                <a:cubicBezTo>
                  <a:pt x="30" y="35"/>
                  <a:pt x="29" y="34"/>
                  <a:pt x="29" y="33"/>
                </a:cubicBezTo>
                <a:cubicBezTo>
                  <a:pt x="29" y="33"/>
                  <a:pt x="28" y="34"/>
                  <a:pt x="28" y="34"/>
                </a:cubicBezTo>
                <a:cubicBezTo>
                  <a:pt x="27" y="34"/>
                  <a:pt x="26" y="34"/>
                  <a:pt x="25" y="34"/>
                </a:cubicBezTo>
                <a:cubicBezTo>
                  <a:pt x="24" y="34"/>
                  <a:pt x="26" y="35"/>
                  <a:pt x="25" y="37"/>
                </a:cubicBezTo>
                <a:cubicBezTo>
                  <a:pt x="25" y="37"/>
                  <a:pt x="24" y="37"/>
                  <a:pt x="23" y="37"/>
                </a:cubicBezTo>
                <a:cubicBezTo>
                  <a:pt x="23" y="38"/>
                  <a:pt x="23" y="38"/>
                  <a:pt x="22" y="39"/>
                </a:cubicBezTo>
                <a:cubicBezTo>
                  <a:pt x="21" y="40"/>
                  <a:pt x="23" y="41"/>
                  <a:pt x="23" y="43"/>
                </a:cubicBezTo>
                <a:cubicBezTo>
                  <a:pt x="23" y="44"/>
                  <a:pt x="21" y="44"/>
                  <a:pt x="19" y="45"/>
                </a:cubicBezTo>
                <a:cubicBezTo>
                  <a:pt x="18" y="46"/>
                  <a:pt x="17" y="46"/>
                  <a:pt x="17" y="47"/>
                </a:cubicBezTo>
                <a:cubicBezTo>
                  <a:pt x="16" y="48"/>
                  <a:pt x="17" y="49"/>
                  <a:pt x="18" y="50"/>
                </a:cubicBezTo>
                <a:cubicBezTo>
                  <a:pt x="19" y="52"/>
                  <a:pt x="18" y="52"/>
                  <a:pt x="17" y="54"/>
                </a:cubicBezTo>
                <a:cubicBezTo>
                  <a:pt x="16" y="56"/>
                  <a:pt x="14" y="53"/>
                  <a:pt x="14" y="53"/>
                </a:cubicBezTo>
                <a:cubicBezTo>
                  <a:pt x="13" y="52"/>
                  <a:pt x="11" y="51"/>
                  <a:pt x="9" y="51"/>
                </a:cubicBezTo>
                <a:cubicBezTo>
                  <a:pt x="6" y="51"/>
                  <a:pt x="6" y="52"/>
                  <a:pt x="6" y="54"/>
                </a:cubicBezTo>
                <a:cubicBezTo>
                  <a:pt x="5" y="54"/>
                  <a:pt x="5" y="55"/>
                  <a:pt x="5" y="56"/>
                </a:cubicBezTo>
                <a:cubicBezTo>
                  <a:pt x="5" y="56"/>
                  <a:pt x="5" y="56"/>
                  <a:pt x="5" y="56"/>
                </a:cubicBezTo>
                <a:cubicBezTo>
                  <a:pt x="6" y="56"/>
                  <a:pt x="6" y="58"/>
                  <a:pt x="6" y="60"/>
                </a:cubicBezTo>
                <a:cubicBezTo>
                  <a:pt x="6" y="61"/>
                  <a:pt x="6" y="61"/>
                  <a:pt x="6" y="62"/>
                </a:cubicBezTo>
                <a:cubicBezTo>
                  <a:pt x="6" y="63"/>
                  <a:pt x="6" y="64"/>
                  <a:pt x="6" y="65"/>
                </a:cubicBezTo>
                <a:cubicBezTo>
                  <a:pt x="5" y="65"/>
                  <a:pt x="5" y="65"/>
                  <a:pt x="4" y="66"/>
                </a:cubicBezTo>
                <a:cubicBezTo>
                  <a:pt x="3" y="66"/>
                  <a:pt x="3" y="66"/>
                  <a:pt x="2" y="67"/>
                </a:cubicBezTo>
                <a:cubicBezTo>
                  <a:pt x="1" y="68"/>
                  <a:pt x="1" y="68"/>
                  <a:pt x="0" y="68"/>
                </a:cubicBezTo>
                <a:cubicBezTo>
                  <a:pt x="0" y="68"/>
                  <a:pt x="0" y="67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2" y="69"/>
                  <a:pt x="3" y="68"/>
                </a:cubicBezTo>
                <a:cubicBezTo>
                  <a:pt x="4" y="68"/>
                  <a:pt x="10" y="67"/>
                  <a:pt x="12" y="67"/>
                </a:cubicBezTo>
                <a:cubicBezTo>
                  <a:pt x="14" y="67"/>
                  <a:pt x="25" y="66"/>
                  <a:pt x="26" y="65"/>
                </a:cubicBezTo>
                <a:cubicBezTo>
                  <a:pt x="26" y="65"/>
                  <a:pt x="26" y="64"/>
                  <a:pt x="26" y="63"/>
                </a:cubicBezTo>
                <a:cubicBezTo>
                  <a:pt x="25" y="62"/>
                  <a:pt x="25" y="61"/>
                  <a:pt x="26" y="61"/>
                </a:cubicBezTo>
                <a:cubicBezTo>
                  <a:pt x="28" y="61"/>
                  <a:pt x="34" y="62"/>
                  <a:pt x="35" y="61"/>
                </a:cubicBezTo>
                <a:cubicBezTo>
                  <a:pt x="37" y="61"/>
                  <a:pt x="58" y="58"/>
                  <a:pt x="63" y="58"/>
                </a:cubicBezTo>
                <a:cubicBezTo>
                  <a:pt x="67" y="58"/>
                  <a:pt x="75" y="57"/>
                  <a:pt x="77" y="57"/>
                </a:cubicBezTo>
                <a:cubicBezTo>
                  <a:pt x="79" y="56"/>
                  <a:pt x="92" y="55"/>
                  <a:pt x="95" y="55"/>
                </a:cubicBezTo>
                <a:cubicBezTo>
                  <a:pt x="97" y="54"/>
                  <a:pt x="100" y="54"/>
                  <a:pt x="102" y="54"/>
                </a:cubicBezTo>
                <a:cubicBezTo>
                  <a:pt x="103" y="53"/>
                  <a:pt x="104" y="52"/>
                  <a:pt x="105" y="52"/>
                </a:cubicBezTo>
                <a:cubicBezTo>
                  <a:pt x="106" y="51"/>
                  <a:pt x="107" y="52"/>
                  <a:pt x="108" y="50"/>
                </a:cubicBezTo>
                <a:cubicBezTo>
                  <a:pt x="110" y="49"/>
                  <a:pt x="110" y="51"/>
                  <a:pt x="112" y="49"/>
                </a:cubicBezTo>
                <a:cubicBezTo>
                  <a:pt x="113" y="48"/>
                  <a:pt x="111" y="47"/>
                  <a:pt x="113" y="46"/>
                </a:cubicBezTo>
                <a:cubicBezTo>
                  <a:pt x="115" y="45"/>
                  <a:pt x="115" y="46"/>
                  <a:pt x="115" y="45"/>
                </a:cubicBezTo>
                <a:cubicBezTo>
                  <a:pt x="116" y="44"/>
                  <a:pt x="116" y="43"/>
                  <a:pt x="117" y="42"/>
                </a:cubicBezTo>
                <a:cubicBezTo>
                  <a:pt x="118" y="41"/>
                  <a:pt x="117" y="42"/>
                  <a:pt x="118" y="40"/>
                </a:cubicBezTo>
                <a:cubicBezTo>
                  <a:pt x="120" y="38"/>
                  <a:pt x="122" y="39"/>
                  <a:pt x="124" y="35"/>
                </a:cubicBezTo>
                <a:cubicBezTo>
                  <a:pt x="126" y="33"/>
                  <a:pt x="128" y="30"/>
                  <a:pt x="129" y="29"/>
                </a:cubicBezTo>
                <a:cubicBezTo>
                  <a:pt x="129" y="28"/>
                  <a:pt x="128" y="28"/>
                  <a:pt x="128" y="28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33"/>
          <p:cNvSpPr/>
          <p:nvPr/>
        </p:nvSpPr>
        <p:spPr>
          <a:xfrm>
            <a:off x="10442752" y="2894086"/>
            <a:ext cx="134477" cy="221853"/>
          </a:xfrm>
          <a:custGeom>
            <a:avLst/>
            <a:gdLst/>
            <a:ahLst/>
            <a:cxnLst/>
            <a:rect l="l" t="t" r="r" b="b"/>
            <a:pathLst>
              <a:path w="20" h="31" extrusionOk="0">
                <a:moveTo>
                  <a:pt x="4" y="1"/>
                </a:moveTo>
                <a:cubicBezTo>
                  <a:pt x="2" y="0"/>
                  <a:pt x="1" y="2"/>
                  <a:pt x="0" y="3"/>
                </a:cubicBezTo>
                <a:cubicBezTo>
                  <a:pt x="2" y="10"/>
                  <a:pt x="8" y="31"/>
                  <a:pt x="8" y="31"/>
                </a:cubicBezTo>
                <a:cubicBezTo>
                  <a:pt x="9" y="31"/>
                  <a:pt x="15" y="30"/>
                  <a:pt x="19" y="29"/>
                </a:cubicBezTo>
                <a:cubicBezTo>
                  <a:pt x="19" y="29"/>
                  <a:pt x="19" y="29"/>
                  <a:pt x="19" y="28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20" y="27"/>
                  <a:pt x="19" y="26"/>
                </a:cubicBezTo>
                <a:cubicBezTo>
                  <a:pt x="17" y="25"/>
                  <a:pt x="17" y="26"/>
                  <a:pt x="17" y="24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1"/>
                  <a:pt x="18" y="22"/>
                  <a:pt x="16" y="21"/>
                </a:cubicBezTo>
                <a:cubicBezTo>
                  <a:pt x="14" y="20"/>
                  <a:pt x="14" y="21"/>
                  <a:pt x="13" y="19"/>
                </a:cubicBezTo>
                <a:cubicBezTo>
                  <a:pt x="12" y="18"/>
                  <a:pt x="12" y="19"/>
                  <a:pt x="11" y="17"/>
                </a:cubicBezTo>
                <a:cubicBezTo>
                  <a:pt x="10" y="14"/>
                  <a:pt x="10" y="15"/>
                  <a:pt x="9" y="13"/>
                </a:cubicBezTo>
                <a:cubicBezTo>
                  <a:pt x="9" y="12"/>
                  <a:pt x="9" y="12"/>
                  <a:pt x="8" y="11"/>
                </a:cubicBezTo>
                <a:cubicBezTo>
                  <a:pt x="7" y="10"/>
                  <a:pt x="6" y="10"/>
                  <a:pt x="6" y="9"/>
                </a:cubicBezTo>
                <a:cubicBezTo>
                  <a:pt x="6" y="8"/>
                  <a:pt x="5" y="9"/>
                  <a:pt x="5" y="8"/>
                </a:cubicBezTo>
                <a:cubicBezTo>
                  <a:pt x="5" y="6"/>
                  <a:pt x="4" y="6"/>
                  <a:pt x="5" y="5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4" y="1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33"/>
          <p:cNvSpPr/>
          <p:nvPr/>
        </p:nvSpPr>
        <p:spPr>
          <a:xfrm>
            <a:off x="10449905" y="3487731"/>
            <a:ext cx="0" cy="7651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33"/>
          <p:cNvSpPr/>
          <p:nvPr/>
        </p:nvSpPr>
        <p:spPr>
          <a:xfrm>
            <a:off x="10677373" y="1920997"/>
            <a:ext cx="193135" cy="429935"/>
          </a:xfrm>
          <a:custGeom>
            <a:avLst/>
            <a:gdLst/>
            <a:ahLst/>
            <a:cxnLst/>
            <a:rect l="l" t="t" r="r" b="b"/>
            <a:pathLst>
              <a:path w="29" h="60" extrusionOk="0">
                <a:moveTo>
                  <a:pt x="26" y="43"/>
                </a:moveTo>
                <a:cubicBezTo>
                  <a:pt x="26" y="42"/>
                  <a:pt x="25" y="42"/>
                  <a:pt x="25" y="42"/>
                </a:cubicBezTo>
                <a:cubicBezTo>
                  <a:pt x="24" y="42"/>
                  <a:pt x="24" y="41"/>
                  <a:pt x="23" y="40"/>
                </a:cubicBezTo>
                <a:cubicBezTo>
                  <a:pt x="22" y="40"/>
                  <a:pt x="22" y="39"/>
                  <a:pt x="22" y="38"/>
                </a:cubicBezTo>
                <a:cubicBezTo>
                  <a:pt x="22" y="37"/>
                  <a:pt x="22" y="35"/>
                  <a:pt x="21" y="34"/>
                </a:cubicBezTo>
                <a:cubicBezTo>
                  <a:pt x="21" y="32"/>
                  <a:pt x="12" y="8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1"/>
                  <a:pt x="6" y="0"/>
                  <a:pt x="6" y="2"/>
                </a:cubicBezTo>
                <a:cubicBezTo>
                  <a:pt x="5" y="3"/>
                  <a:pt x="5" y="7"/>
                  <a:pt x="5" y="7"/>
                </a:cubicBezTo>
                <a:cubicBezTo>
                  <a:pt x="5" y="7"/>
                  <a:pt x="4" y="7"/>
                  <a:pt x="4" y="7"/>
                </a:cubicBezTo>
                <a:cubicBezTo>
                  <a:pt x="5" y="9"/>
                  <a:pt x="5" y="10"/>
                  <a:pt x="5" y="11"/>
                </a:cubicBezTo>
                <a:cubicBezTo>
                  <a:pt x="5" y="13"/>
                  <a:pt x="5" y="13"/>
                  <a:pt x="6" y="16"/>
                </a:cubicBezTo>
                <a:cubicBezTo>
                  <a:pt x="7" y="19"/>
                  <a:pt x="6" y="19"/>
                  <a:pt x="5" y="21"/>
                </a:cubicBezTo>
                <a:cubicBezTo>
                  <a:pt x="4" y="23"/>
                  <a:pt x="3" y="23"/>
                  <a:pt x="2" y="24"/>
                </a:cubicBezTo>
                <a:cubicBezTo>
                  <a:pt x="1" y="26"/>
                  <a:pt x="1" y="25"/>
                  <a:pt x="2" y="27"/>
                </a:cubicBezTo>
                <a:cubicBezTo>
                  <a:pt x="2" y="28"/>
                  <a:pt x="2" y="28"/>
                  <a:pt x="2" y="30"/>
                </a:cubicBezTo>
                <a:cubicBezTo>
                  <a:pt x="2" y="33"/>
                  <a:pt x="2" y="33"/>
                  <a:pt x="1" y="35"/>
                </a:cubicBezTo>
                <a:cubicBezTo>
                  <a:pt x="1" y="38"/>
                  <a:pt x="1" y="37"/>
                  <a:pt x="0" y="39"/>
                </a:cubicBezTo>
                <a:cubicBezTo>
                  <a:pt x="0" y="41"/>
                  <a:pt x="0" y="41"/>
                  <a:pt x="0" y="42"/>
                </a:cubicBezTo>
                <a:cubicBezTo>
                  <a:pt x="0" y="44"/>
                  <a:pt x="0" y="44"/>
                  <a:pt x="1" y="47"/>
                </a:cubicBezTo>
                <a:cubicBezTo>
                  <a:pt x="1" y="49"/>
                  <a:pt x="1" y="49"/>
                  <a:pt x="1" y="51"/>
                </a:cubicBezTo>
                <a:cubicBezTo>
                  <a:pt x="0" y="53"/>
                  <a:pt x="2" y="54"/>
                  <a:pt x="2" y="55"/>
                </a:cubicBezTo>
                <a:cubicBezTo>
                  <a:pt x="1" y="56"/>
                  <a:pt x="1" y="58"/>
                  <a:pt x="2" y="59"/>
                </a:cubicBezTo>
                <a:cubicBezTo>
                  <a:pt x="2" y="59"/>
                  <a:pt x="2" y="60"/>
                  <a:pt x="3" y="60"/>
                </a:cubicBezTo>
                <a:cubicBezTo>
                  <a:pt x="4" y="60"/>
                  <a:pt x="5" y="60"/>
                  <a:pt x="7" y="60"/>
                </a:cubicBezTo>
                <a:cubicBezTo>
                  <a:pt x="11" y="59"/>
                  <a:pt x="13" y="59"/>
                  <a:pt x="15" y="58"/>
                </a:cubicBezTo>
                <a:cubicBezTo>
                  <a:pt x="17" y="57"/>
                  <a:pt x="19" y="57"/>
                  <a:pt x="20" y="57"/>
                </a:cubicBezTo>
                <a:cubicBezTo>
                  <a:pt x="21" y="57"/>
                  <a:pt x="22" y="57"/>
                  <a:pt x="23" y="55"/>
                </a:cubicBezTo>
                <a:cubicBezTo>
                  <a:pt x="24" y="53"/>
                  <a:pt x="24" y="53"/>
                  <a:pt x="26" y="52"/>
                </a:cubicBezTo>
                <a:cubicBezTo>
                  <a:pt x="26" y="51"/>
                  <a:pt x="27" y="51"/>
                  <a:pt x="28" y="51"/>
                </a:cubicBezTo>
                <a:cubicBezTo>
                  <a:pt x="28" y="51"/>
                  <a:pt x="28" y="50"/>
                  <a:pt x="28" y="50"/>
                </a:cubicBezTo>
                <a:cubicBezTo>
                  <a:pt x="28" y="48"/>
                  <a:pt x="29" y="47"/>
                  <a:pt x="29" y="46"/>
                </a:cubicBezTo>
                <a:cubicBezTo>
                  <a:pt x="29" y="46"/>
                  <a:pt x="29" y="46"/>
                  <a:pt x="29" y="45"/>
                </a:cubicBezTo>
                <a:cubicBezTo>
                  <a:pt x="28" y="45"/>
                  <a:pt x="27" y="44"/>
                  <a:pt x="26" y="43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33"/>
          <p:cNvSpPr/>
          <p:nvPr/>
        </p:nvSpPr>
        <p:spPr>
          <a:xfrm>
            <a:off x="10743180" y="1514013"/>
            <a:ext cx="442059" cy="729817"/>
          </a:xfrm>
          <a:custGeom>
            <a:avLst/>
            <a:gdLst/>
            <a:ahLst/>
            <a:cxnLst/>
            <a:rect l="l" t="t" r="r" b="b"/>
            <a:pathLst>
              <a:path w="66" h="102" extrusionOk="0">
                <a:moveTo>
                  <a:pt x="65" y="48"/>
                </a:moveTo>
                <a:cubicBezTo>
                  <a:pt x="64" y="48"/>
                  <a:pt x="64" y="48"/>
                  <a:pt x="63" y="48"/>
                </a:cubicBezTo>
                <a:cubicBezTo>
                  <a:pt x="62" y="48"/>
                  <a:pt x="61" y="49"/>
                  <a:pt x="61" y="47"/>
                </a:cubicBezTo>
                <a:cubicBezTo>
                  <a:pt x="62" y="45"/>
                  <a:pt x="62" y="45"/>
                  <a:pt x="62" y="45"/>
                </a:cubicBezTo>
                <a:cubicBezTo>
                  <a:pt x="61" y="44"/>
                  <a:pt x="58" y="42"/>
                  <a:pt x="58" y="42"/>
                </a:cubicBezTo>
                <a:cubicBezTo>
                  <a:pt x="58" y="42"/>
                  <a:pt x="57" y="43"/>
                  <a:pt x="56" y="42"/>
                </a:cubicBezTo>
                <a:cubicBezTo>
                  <a:pt x="55" y="41"/>
                  <a:pt x="55" y="40"/>
                  <a:pt x="54" y="39"/>
                </a:cubicBezTo>
                <a:cubicBezTo>
                  <a:pt x="54" y="37"/>
                  <a:pt x="53" y="37"/>
                  <a:pt x="53" y="36"/>
                </a:cubicBezTo>
                <a:cubicBezTo>
                  <a:pt x="53" y="35"/>
                  <a:pt x="54" y="34"/>
                  <a:pt x="52" y="34"/>
                </a:cubicBezTo>
                <a:cubicBezTo>
                  <a:pt x="51" y="34"/>
                  <a:pt x="48" y="34"/>
                  <a:pt x="47" y="33"/>
                </a:cubicBezTo>
                <a:cubicBezTo>
                  <a:pt x="47" y="32"/>
                  <a:pt x="46" y="32"/>
                  <a:pt x="46" y="31"/>
                </a:cubicBezTo>
                <a:cubicBezTo>
                  <a:pt x="46" y="30"/>
                  <a:pt x="44" y="23"/>
                  <a:pt x="43" y="20"/>
                </a:cubicBezTo>
                <a:cubicBezTo>
                  <a:pt x="42" y="16"/>
                  <a:pt x="38" y="6"/>
                  <a:pt x="38" y="5"/>
                </a:cubicBezTo>
                <a:cubicBezTo>
                  <a:pt x="38" y="5"/>
                  <a:pt x="37" y="5"/>
                  <a:pt x="36" y="4"/>
                </a:cubicBezTo>
                <a:cubicBezTo>
                  <a:pt x="35" y="3"/>
                  <a:pt x="30" y="0"/>
                  <a:pt x="29" y="0"/>
                </a:cubicBezTo>
                <a:cubicBezTo>
                  <a:pt x="28" y="0"/>
                  <a:pt x="27" y="1"/>
                  <a:pt x="26" y="2"/>
                </a:cubicBezTo>
                <a:cubicBezTo>
                  <a:pt x="25" y="3"/>
                  <a:pt x="24" y="4"/>
                  <a:pt x="22" y="5"/>
                </a:cubicBezTo>
                <a:cubicBezTo>
                  <a:pt x="20" y="5"/>
                  <a:pt x="21" y="7"/>
                  <a:pt x="19" y="6"/>
                </a:cubicBezTo>
                <a:cubicBezTo>
                  <a:pt x="18" y="5"/>
                  <a:pt x="18" y="3"/>
                  <a:pt x="16" y="2"/>
                </a:cubicBezTo>
                <a:cubicBezTo>
                  <a:pt x="15" y="2"/>
                  <a:pt x="15" y="2"/>
                  <a:pt x="14" y="3"/>
                </a:cubicBezTo>
                <a:cubicBezTo>
                  <a:pt x="13" y="4"/>
                  <a:pt x="10" y="13"/>
                  <a:pt x="9" y="16"/>
                </a:cubicBezTo>
                <a:cubicBezTo>
                  <a:pt x="8" y="19"/>
                  <a:pt x="8" y="20"/>
                  <a:pt x="8" y="21"/>
                </a:cubicBezTo>
                <a:cubicBezTo>
                  <a:pt x="8" y="23"/>
                  <a:pt x="8" y="24"/>
                  <a:pt x="8" y="25"/>
                </a:cubicBezTo>
                <a:cubicBezTo>
                  <a:pt x="8" y="26"/>
                  <a:pt x="6" y="30"/>
                  <a:pt x="6" y="31"/>
                </a:cubicBezTo>
                <a:cubicBezTo>
                  <a:pt x="7" y="32"/>
                  <a:pt x="7" y="35"/>
                  <a:pt x="7" y="37"/>
                </a:cubicBezTo>
                <a:cubicBezTo>
                  <a:pt x="7" y="38"/>
                  <a:pt x="9" y="38"/>
                  <a:pt x="8" y="40"/>
                </a:cubicBezTo>
                <a:cubicBezTo>
                  <a:pt x="7" y="42"/>
                  <a:pt x="4" y="47"/>
                  <a:pt x="4" y="48"/>
                </a:cubicBezTo>
                <a:cubicBezTo>
                  <a:pt x="4" y="49"/>
                  <a:pt x="5" y="50"/>
                  <a:pt x="4" y="51"/>
                </a:cubicBezTo>
                <a:cubicBezTo>
                  <a:pt x="4" y="53"/>
                  <a:pt x="3" y="53"/>
                  <a:pt x="3" y="54"/>
                </a:cubicBezTo>
                <a:cubicBezTo>
                  <a:pt x="3" y="55"/>
                  <a:pt x="2" y="56"/>
                  <a:pt x="1" y="56"/>
                </a:cubicBezTo>
                <a:cubicBezTo>
                  <a:pt x="1" y="55"/>
                  <a:pt x="0" y="56"/>
                  <a:pt x="0" y="57"/>
                </a:cubicBezTo>
                <a:cubicBezTo>
                  <a:pt x="2" y="65"/>
                  <a:pt x="11" y="89"/>
                  <a:pt x="11" y="91"/>
                </a:cubicBezTo>
                <a:cubicBezTo>
                  <a:pt x="12" y="92"/>
                  <a:pt x="12" y="94"/>
                  <a:pt x="12" y="95"/>
                </a:cubicBezTo>
                <a:cubicBezTo>
                  <a:pt x="12" y="96"/>
                  <a:pt x="12" y="97"/>
                  <a:pt x="13" y="97"/>
                </a:cubicBezTo>
                <a:cubicBezTo>
                  <a:pt x="14" y="98"/>
                  <a:pt x="14" y="99"/>
                  <a:pt x="15" y="99"/>
                </a:cubicBezTo>
                <a:cubicBezTo>
                  <a:pt x="15" y="99"/>
                  <a:pt x="16" y="99"/>
                  <a:pt x="16" y="100"/>
                </a:cubicBezTo>
                <a:cubicBezTo>
                  <a:pt x="17" y="101"/>
                  <a:pt x="18" y="102"/>
                  <a:pt x="19" y="102"/>
                </a:cubicBezTo>
                <a:cubicBezTo>
                  <a:pt x="19" y="102"/>
                  <a:pt x="20" y="101"/>
                  <a:pt x="20" y="100"/>
                </a:cubicBezTo>
                <a:cubicBezTo>
                  <a:pt x="20" y="98"/>
                  <a:pt x="19" y="98"/>
                  <a:pt x="20" y="97"/>
                </a:cubicBezTo>
                <a:cubicBezTo>
                  <a:pt x="21" y="96"/>
                  <a:pt x="21" y="96"/>
                  <a:pt x="22" y="95"/>
                </a:cubicBezTo>
                <a:cubicBezTo>
                  <a:pt x="22" y="94"/>
                  <a:pt x="23" y="94"/>
                  <a:pt x="23" y="93"/>
                </a:cubicBezTo>
                <a:cubicBezTo>
                  <a:pt x="22" y="91"/>
                  <a:pt x="21" y="92"/>
                  <a:pt x="22" y="91"/>
                </a:cubicBezTo>
                <a:cubicBezTo>
                  <a:pt x="23" y="89"/>
                  <a:pt x="24" y="89"/>
                  <a:pt x="24" y="88"/>
                </a:cubicBezTo>
                <a:cubicBezTo>
                  <a:pt x="23" y="88"/>
                  <a:pt x="21" y="90"/>
                  <a:pt x="23" y="86"/>
                </a:cubicBezTo>
                <a:cubicBezTo>
                  <a:pt x="24" y="83"/>
                  <a:pt x="24" y="82"/>
                  <a:pt x="25" y="83"/>
                </a:cubicBezTo>
                <a:cubicBezTo>
                  <a:pt x="25" y="83"/>
                  <a:pt x="25" y="84"/>
                  <a:pt x="25" y="84"/>
                </a:cubicBezTo>
                <a:cubicBezTo>
                  <a:pt x="26" y="84"/>
                  <a:pt x="26" y="84"/>
                  <a:pt x="27" y="83"/>
                </a:cubicBezTo>
                <a:cubicBezTo>
                  <a:pt x="28" y="83"/>
                  <a:pt x="27" y="84"/>
                  <a:pt x="28" y="84"/>
                </a:cubicBezTo>
                <a:cubicBezTo>
                  <a:pt x="29" y="85"/>
                  <a:pt x="29" y="85"/>
                  <a:pt x="29" y="84"/>
                </a:cubicBezTo>
                <a:cubicBezTo>
                  <a:pt x="30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2"/>
                  <a:pt x="29" y="82"/>
                  <a:pt x="29" y="82"/>
                </a:cubicBezTo>
                <a:cubicBezTo>
                  <a:pt x="29" y="82"/>
                  <a:pt x="30" y="82"/>
                  <a:pt x="30" y="82"/>
                </a:cubicBezTo>
                <a:cubicBezTo>
                  <a:pt x="30" y="82"/>
                  <a:pt x="30" y="81"/>
                  <a:pt x="30" y="81"/>
                </a:cubicBezTo>
                <a:cubicBezTo>
                  <a:pt x="30" y="81"/>
                  <a:pt x="30" y="81"/>
                  <a:pt x="29" y="81"/>
                </a:cubicBezTo>
                <a:cubicBezTo>
                  <a:pt x="29" y="80"/>
                  <a:pt x="29" y="81"/>
                  <a:pt x="29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79"/>
                  <a:pt x="29" y="79"/>
                  <a:pt x="29" y="79"/>
                </a:cubicBezTo>
                <a:cubicBezTo>
                  <a:pt x="30" y="78"/>
                  <a:pt x="29" y="78"/>
                  <a:pt x="30" y="78"/>
                </a:cubicBezTo>
                <a:cubicBezTo>
                  <a:pt x="30" y="79"/>
                  <a:pt x="30" y="78"/>
                  <a:pt x="30" y="79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1"/>
                  <a:pt x="31" y="80"/>
                  <a:pt x="31" y="81"/>
                </a:cubicBezTo>
                <a:cubicBezTo>
                  <a:pt x="30" y="82"/>
                  <a:pt x="30" y="82"/>
                  <a:pt x="31" y="82"/>
                </a:cubicBezTo>
                <a:cubicBezTo>
                  <a:pt x="32" y="81"/>
                  <a:pt x="31" y="82"/>
                  <a:pt x="32" y="81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0"/>
                  <a:pt x="34" y="80"/>
                  <a:pt x="34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7"/>
                  <a:pt x="33" y="77"/>
                  <a:pt x="34" y="76"/>
                </a:cubicBezTo>
                <a:cubicBezTo>
                  <a:pt x="35" y="76"/>
                  <a:pt x="36" y="78"/>
                  <a:pt x="36" y="77"/>
                </a:cubicBezTo>
                <a:cubicBezTo>
                  <a:pt x="37" y="76"/>
                  <a:pt x="37" y="77"/>
                  <a:pt x="37" y="76"/>
                </a:cubicBezTo>
                <a:cubicBezTo>
                  <a:pt x="38" y="75"/>
                  <a:pt x="39" y="76"/>
                  <a:pt x="38" y="74"/>
                </a:cubicBezTo>
                <a:cubicBezTo>
                  <a:pt x="38" y="73"/>
                  <a:pt x="37" y="76"/>
                  <a:pt x="38" y="72"/>
                </a:cubicBezTo>
                <a:cubicBezTo>
                  <a:pt x="39" y="69"/>
                  <a:pt x="38" y="72"/>
                  <a:pt x="38" y="71"/>
                </a:cubicBezTo>
                <a:cubicBezTo>
                  <a:pt x="38" y="69"/>
                  <a:pt x="38" y="71"/>
                  <a:pt x="38" y="68"/>
                </a:cubicBezTo>
                <a:cubicBezTo>
                  <a:pt x="38" y="65"/>
                  <a:pt x="38" y="66"/>
                  <a:pt x="39" y="64"/>
                </a:cubicBezTo>
                <a:cubicBezTo>
                  <a:pt x="39" y="62"/>
                  <a:pt x="41" y="62"/>
                  <a:pt x="41" y="63"/>
                </a:cubicBezTo>
                <a:cubicBezTo>
                  <a:pt x="41" y="64"/>
                  <a:pt x="41" y="64"/>
                  <a:pt x="41" y="65"/>
                </a:cubicBezTo>
                <a:cubicBezTo>
                  <a:pt x="41" y="66"/>
                  <a:pt x="40" y="67"/>
                  <a:pt x="41" y="67"/>
                </a:cubicBezTo>
                <a:cubicBezTo>
                  <a:pt x="42" y="67"/>
                  <a:pt x="42" y="66"/>
                  <a:pt x="43" y="67"/>
                </a:cubicBezTo>
                <a:cubicBezTo>
                  <a:pt x="44" y="67"/>
                  <a:pt x="44" y="68"/>
                  <a:pt x="45" y="67"/>
                </a:cubicBezTo>
                <a:cubicBezTo>
                  <a:pt x="45" y="67"/>
                  <a:pt x="44" y="67"/>
                  <a:pt x="44" y="66"/>
                </a:cubicBezTo>
                <a:cubicBezTo>
                  <a:pt x="44" y="65"/>
                  <a:pt x="44" y="65"/>
                  <a:pt x="44" y="64"/>
                </a:cubicBezTo>
                <a:cubicBezTo>
                  <a:pt x="44" y="63"/>
                  <a:pt x="44" y="62"/>
                  <a:pt x="45" y="62"/>
                </a:cubicBezTo>
                <a:cubicBezTo>
                  <a:pt x="46" y="63"/>
                  <a:pt x="46" y="63"/>
                  <a:pt x="47" y="63"/>
                </a:cubicBezTo>
                <a:cubicBezTo>
                  <a:pt x="47" y="63"/>
                  <a:pt x="49" y="63"/>
                  <a:pt x="47" y="63"/>
                </a:cubicBezTo>
                <a:cubicBezTo>
                  <a:pt x="46" y="64"/>
                  <a:pt x="46" y="64"/>
                  <a:pt x="46" y="65"/>
                </a:cubicBezTo>
                <a:cubicBezTo>
                  <a:pt x="46" y="65"/>
                  <a:pt x="46" y="66"/>
                  <a:pt x="47" y="66"/>
                </a:cubicBezTo>
                <a:cubicBezTo>
                  <a:pt x="48" y="65"/>
                  <a:pt x="48" y="66"/>
                  <a:pt x="49" y="65"/>
                </a:cubicBezTo>
                <a:cubicBezTo>
                  <a:pt x="49" y="65"/>
                  <a:pt x="50" y="64"/>
                  <a:pt x="50" y="64"/>
                </a:cubicBezTo>
                <a:cubicBezTo>
                  <a:pt x="50" y="63"/>
                  <a:pt x="50" y="63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7" y="62"/>
                  <a:pt x="45" y="61"/>
                  <a:pt x="47" y="61"/>
                </a:cubicBezTo>
                <a:cubicBezTo>
                  <a:pt x="49" y="60"/>
                  <a:pt x="49" y="60"/>
                  <a:pt x="50" y="61"/>
                </a:cubicBezTo>
                <a:cubicBezTo>
                  <a:pt x="50" y="61"/>
                  <a:pt x="50" y="62"/>
                  <a:pt x="51" y="62"/>
                </a:cubicBezTo>
                <a:cubicBezTo>
                  <a:pt x="51" y="62"/>
                  <a:pt x="51" y="63"/>
                  <a:pt x="52" y="62"/>
                </a:cubicBezTo>
                <a:cubicBezTo>
                  <a:pt x="52" y="61"/>
                  <a:pt x="52" y="60"/>
                  <a:pt x="52" y="60"/>
                </a:cubicBezTo>
                <a:cubicBezTo>
                  <a:pt x="53" y="60"/>
                  <a:pt x="53" y="61"/>
                  <a:pt x="54" y="60"/>
                </a:cubicBezTo>
                <a:cubicBezTo>
                  <a:pt x="54" y="59"/>
                  <a:pt x="53" y="58"/>
                  <a:pt x="53" y="57"/>
                </a:cubicBezTo>
                <a:cubicBezTo>
                  <a:pt x="54" y="56"/>
                  <a:pt x="55" y="57"/>
                  <a:pt x="55" y="58"/>
                </a:cubicBezTo>
                <a:cubicBezTo>
                  <a:pt x="56" y="58"/>
                  <a:pt x="56" y="58"/>
                  <a:pt x="56" y="57"/>
                </a:cubicBezTo>
                <a:cubicBezTo>
                  <a:pt x="57" y="57"/>
                  <a:pt x="57" y="57"/>
                  <a:pt x="58" y="56"/>
                </a:cubicBezTo>
                <a:cubicBezTo>
                  <a:pt x="58" y="56"/>
                  <a:pt x="58" y="56"/>
                  <a:pt x="59" y="55"/>
                </a:cubicBezTo>
                <a:cubicBezTo>
                  <a:pt x="59" y="54"/>
                  <a:pt x="58" y="54"/>
                  <a:pt x="60" y="53"/>
                </a:cubicBezTo>
                <a:cubicBezTo>
                  <a:pt x="61" y="52"/>
                  <a:pt x="61" y="53"/>
                  <a:pt x="62" y="52"/>
                </a:cubicBezTo>
                <a:cubicBezTo>
                  <a:pt x="63" y="52"/>
                  <a:pt x="63" y="51"/>
                  <a:pt x="64" y="50"/>
                </a:cubicBezTo>
                <a:cubicBezTo>
                  <a:pt x="65" y="49"/>
                  <a:pt x="66" y="49"/>
                  <a:pt x="65" y="48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33"/>
          <p:cNvSpPr/>
          <p:nvPr/>
        </p:nvSpPr>
        <p:spPr>
          <a:xfrm>
            <a:off x="9707418" y="3766195"/>
            <a:ext cx="595135" cy="501845"/>
          </a:xfrm>
          <a:custGeom>
            <a:avLst/>
            <a:gdLst/>
            <a:ahLst/>
            <a:cxnLst/>
            <a:rect l="l" t="t" r="r" b="b"/>
            <a:pathLst>
              <a:path w="89" h="70" extrusionOk="0">
                <a:moveTo>
                  <a:pt x="48" y="6"/>
                </a:moveTo>
                <a:cubicBezTo>
                  <a:pt x="45" y="7"/>
                  <a:pt x="45" y="6"/>
                  <a:pt x="45" y="5"/>
                </a:cubicBezTo>
                <a:cubicBezTo>
                  <a:pt x="45" y="4"/>
                  <a:pt x="44" y="3"/>
                  <a:pt x="43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38" y="0"/>
                  <a:pt x="39" y="0"/>
                  <a:pt x="37" y="0"/>
                </a:cubicBezTo>
                <a:cubicBezTo>
                  <a:pt x="34" y="0"/>
                  <a:pt x="29" y="1"/>
                  <a:pt x="24" y="2"/>
                </a:cubicBezTo>
                <a:cubicBezTo>
                  <a:pt x="19" y="2"/>
                  <a:pt x="17" y="2"/>
                  <a:pt x="15" y="3"/>
                </a:cubicBezTo>
                <a:cubicBezTo>
                  <a:pt x="14" y="4"/>
                  <a:pt x="11" y="5"/>
                  <a:pt x="10" y="6"/>
                </a:cubicBezTo>
                <a:cubicBezTo>
                  <a:pt x="9" y="7"/>
                  <a:pt x="9" y="7"/>
                  <a:pt x="8" y="7"/>
                </a:cubicBezTo>
                <a:cubicBezTo>
                  <a:pt x="7" y="7"/>
                  <a:pt x="5" y="8"/>
                  <a:pt x="4" y="8"/>
                </a:cubicBezTo>
                <a:cubicBezTo>
                  <a:pt x="3" y="10"/>
                  <a:pt x="3" y="11"/>
                  <a:pt x="2" y="11"/>
                </a:cubicBezTo>
                <a:cubicBezTo>
                  <a:pt x="2" y="13"/>
                  <a:pt x="0" y="13"/>
                  <a:pt x="0" y="15"/>
                </a:cubicBezTo>
                <a:cubicBezTo>
                  <a:pt x="0" y="17"/>
                  <a:pt x="1" y="17"/>
                  <a:pt x="2" y="18"/>
                </a:cubicBezTo>
                <a:cubicBezTo>
                  <a:pt x="3" y="18"/>
                  <a:pt x="4" y="19"/>
                  <a:pt x="5" y="20"/>
                </a:cubicBezTo>
                <a:cubicBezTo>
                  <a:pt x="6" y="20"/>
                  <a:pt x="6" y="20"/>
                  <a:pt x="7" y="20"/>
                </a:cubicBezTo>
                <a:cubicBezTo>
                  <a:pt x="9" y="20"/>
                  <a:pt x="9" y="21"/>
                  <a:pt x="10" y="22"/>
                </a:cubicBezTo>
                <a:cubicBezTo>
                  <a:pt x="11" y="23"/>
                  <a:pt x="13" y="27"/>
                  <a:pt x="14" y="28"/>
                </a:cubicBezTo>
                <a:cubicBezTo>
                  <a:pt x="16" y="30"/>
                  <a:pt x="16" y="31"/>
                  <a:pt x="17" y="31"/>
                </a:cubicBezTo>
                <a:cubicBezTo>
                  <a:pt x="18" y="31"/>
                  <a:pt x="20" y="32"/>
                  <a:pt x="21" y="33"/>
                </a:cubicBezTo>
                <a:cubicBezTo>
                  <a:pt x="21" y="34"/>
                  <a:pt x="23" y="37"/>
                  <a:pt x="24" y="37"/>
                </a:cubicBezTo>
                <a:cubicBezTo>
                  <a:pt x="26" y="38"/>
                  <a:pt x="27" y="38"/>
                  <a:pt x="28" y="39"/>
                </a:cubicBezTo>
                <a:cubicBezTo>
                  <a:pt x="29" y="39"/>
                  <a:pt x="29" y="41"/>
                  <a:pt x="30" y="42"/>
                </a:cubicBezTo>
                <a:cubicBezTo>
                  <a:pt x="30" y="43"/>
                  <a:pt x="31" y="42"/>
                  <a:pt x="31" y="43"/>
                </a:cubicBezTo>
                <a:cubicBezTo>
                  <a:pt x="32" y="44"/>
                  <a:pt x="32" y="45"/>
                  <a:pt x="33" y="45"/>
                </a:cubicBezTo>
                <a:cubicBezTo>
                  <a:pt x="33" y="46"/>
                  <a:pt x="35" y="47"/>
                  <a:pt x="36" y="47"/>
                </a:cubicBezTo>
                <a:cubicBezTo>
                  <a:pt x="37" y="48"/>
                  <a:pt x="39" y="49"/>
                  <a:pt x="39" y="49"/>
                </a:cubicBezTo>
                <a:cubicBezTo>
                  <a:pt x="39" y="50"/>
                  <a:pt x="40" y="51"/>
                  <a:pt x="41" y="52"/>
                </a:cubicBezTo>
                <a:cubicBezTo>
                  <a:pt x="41" y="53"/>
                  <a:pt x="42" y="55"/>
                  <a:pt x="42" y="56"/>
                </a:cubicBezTo>
                <a:cubicBezTo>
                  <a:pt x="42" y="57"/>
                  <a:pt x="42" y="57"/>
                  <a:pt x="43" y="58"/>
                </a:cubicBezTo>
                <a:cubicBezTo>
                  <a:pt x="45" y="59"/>
                  <a:pt x="47" y="59"/>
                  <a:pt x="47" y="61"/>
                </a:cubicBezTo>
                <a:cubicBezTo>
                  <a:pt x="47" y="62"/>
                  <a:pt x="49" y="63"/>
                  <a:pt x="49" y="64"/>
                </a:cubicBezTo>
                <a:cubicBezTo>
                  <a:pt x="49" y="66"/>
                  <a:pt x="48" y="67"/>
                  <a:pt x="49" y="67"/>
                </a:cubicBezTo>
                <a:cubicBezTo>
                  <a:pt x="50" y="68"/>
                  <a:pt x="53" y="69"/>
                  <a:pt x="55" y="70"/>
                </a:cubicBezTo>
                <a:cubicBezTo>
                  <a:pt x="55" y="70"/>
                  <a:pt x="55" y="69"/>
                  <a:pt x="55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68"/>
                  <a:pt x="55" y="69"/>
                  <a:pt x="54" y="68"/>
                </a:cubicBezTo>
                <a:cubicBezTo>
                  <a:pt x="54" y="67"/>
                  <a:pt x="54" y="67"/>
                  <a:pt x="54" y="67"/>
                </a:cubicBezTo>
                <a:cubicBezTo>
                  <a:pt x="54" y="67"/>
                  <a:pt x="54" y="67"/>
                  <a:pt x="54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5"/>
                  <a:pt x="56" y="66"/>
                  <a:pt x="57" y="6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64"/>
                  <a:pt x="56" y="64"/>
                  <a:pt x="56" y="63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4" y="60"/>
                  <a:pt x="54" y="59"/>
                </a:cubicBezTo>
                <a:cubicBezTo>
                  <a:pt x="54" y="58"/>
                  <a:pt x="53" y="57"/>
                  <a:pt x="54" y="58"/>
                </a:cubicBezTo>
                <a:cubicBezTo>
                  <a:pt x="54" y="59"/>
                  <a:pt x="55" y="60"/>
                  <a:pt x="55" y="60"/>
                </a:cubicBezTo>
                <a:cubicBezTo>
                  <a:pt x="56" y="61"/>
                  <a:pt x="55" y="61"/>
                  <a:pt x="56" y="61"/>
                </a:cubicBezTo>
                <a:cubicBezTo>
                  <a:pt x="56" y="61"/>
                  <a:pt x="56" y="62"/>
                  <a:pt x="56" y="61"/>
                </a:cubicBezTo>
                <a:cubicBezTo>
                  <a:pt x="57" y="60"/>
                  <a:pt x="56" y="60"/>
                  <a:pt x="57" y="60"/>
                </a:cubicBezTo>
                <a:cubicBezTo>
                  <a:pt x="57" y="60"/>
                  <a:pt x="57" y="60"/>
                  <a:pt x="57" y="61"/>
                </a:cubicBezTo>
                <a:cubicBezTo>
                  <a:pt x="58" y="62"/>
                  <a:pt x="58" y="63"/>
                  <a:pt x="59" y="62"/>
                </a:cubicBezTo>
                <a:cubicBezTo>
                  <a:pt x="59" y="62"/>
                  <a:pt x="58" y="63"/>
                  <a:pt x="59" y="62"/>
                </a:cubicBezTo>
                <a:cubicBezTo>
                  <a:pt x="60" y="61"/>
                  <a:pt x="60" y="62"/>
                  <a:pt x="60" y="61"/>
                </a:cubicBezTo>
                <a:cubicBezTo>
                  <a:pt x="60" y="60"/>
                  <a:pt x="60" y="60"/>
                  <a:pt x="60" y="59"/>
                </a:cubicBezTo>
                <a:cubicBezTo>
                  <a:pt x="61" y="59"/>
                  <a:pt x="61" y="59"/>
                  <a:pt x="61" y="58"/>
                </a:cubicBezTo>
                <a:cubicBezTo>
                  <a:pt x="60" y="58"/>
                  <a:pt x="59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7" y="57"/>
                  <a:pt x="55" y="57"/>
                  <a:pt x="57" y="57"/>
                </a:cubicBezTo>
                <a:cubicBezTo>
                  <a:pt x="58" y="56"/>
                  <a:pt x="58" y="56"/>
                  <a:pt x="59" y="56"/>
                </a:cubicBezTo>
                <a:cubicBezTo>
                  <a:pt x="60" y="57"/>
                  <a:pt x="60" y="57"/>
                  <a:pt x="61" y="56"/>
                </a:cubicBezTo>
                <a:cubicBezTo>
                  <a:pt x="62" y="56"/>
                  <a:pt x="61" y="56"/>
                  <a:pt x="62" y="56"/>
                </a:cubicBezTo>
                <a:cubicBezTo>
                  <a:pt x="64" y="55"/>
                  <a:pt x="64" y="56"/>
                  <a:pt x="64" y="55"/>
                </a:cubicBezTo>
                <a:cubicBezTo>
                  <a:pt x="64" y="55"/>
                  <a:pt x="63" y="54"/>
                  <a:pt x="64" y="54"/>
                </a:cubicBezTo>
                <a:cubicBezTo>
                  <a:pt x="65" y="54"/>
                  <a:pt x="65" y="54"/>
                  <a:pt x="66" y="54"/>
                </a:cubicBezTo>
                <a:cubicBezTo>
                  <a:pt x="68" y="53"/>
                  <a:pt x="68" y="54"/>
                  <a:pt x="68" y="53"/>
                </a:cubicBezTo>
                <a:cubicBezTo>
                  <a:pt x="68" y="52"/>
                  <a:pt x="68" y="52"/>
                  <a:pt x="69" y="5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0"/>
                  <a:pt x="71" y="51"/>
                  <a:pt x="70" y="50"/>
                </a:cubicBezTo>
                <a:cubicBezTo>
                  <a:pt x="68" y="49"/>
                  <a:pt x="68" y="48"/>
                  <a:pt x="68" y="48"/>
                </a:cubicBezTo>
                <a:cubicBezTo>
                  <a:pt x="69" y="47"/>
                  <a:pt x="69" y="47"/>
                  <a:pt x="70" y="48"/>
                </a:cubicBezTo>
                <a:cubicBezTo>
                  <a:pt x="70" y="48"/>
                  <a:pt x="70" y="49"/>
                  <a:pt x="71" y="49"/>
                </a:cubicBezTo>
                <a:cubicBezTo>
                  <a:pt x="71" y="48"/>
                  <a:pt x="71" y="48"/>
                  <a:pt x="72" y="47"/>
                </a:cubicBezTo>
                <a:cubicBezTo>
                  <a:pt x="73" y="46"/>
                  <a:pt x="72" y="46"/>
                  <a:pt x="73" y="46"/>
                </a:cubicBezTo>
                <a:cubicBezTo>
                  <a:pt x="74" y="45"/>
                  <a:pt x="74" y="46"/>
                  <a:pt x="74" y="45"/>
                </a:cubicBezTo>
                <a:cubicBezTo>
                  <a:pt x="74" y="44"/>
                  <a:pt x="74" y="44"/>
                  <a:pt x="74" y="43"/>
                </a:cubicBezTo>
                <a:cubicBezTo>
                  <a:pt x="75" y="42"/>
                  <a:pt x="74" y="42"/>
                  <a:pt x="76" y="42"/>
                </a:cubicBezTo>
                <a:cubicBezTo>
                  <a:pt x="77" y="42"/>
                  <a:pt x="78" y="43"/>
                  <a:pt x="78" y="42"/>
                </a:cubicBezTo>
                <a:cubicBezTo>
                  <a:pt x="78" y="40"/>
                  <a:pt x="78" y="40"/>
                  <a:pt x="79" y="40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38"/>
                  <a:pt x="80" y="37"/>
                  <a:pt x="79" y="36"/>
                </a:cubicBezTo>
                <a:cubicBezTo>
                  <a:pt x="79" y="36"/>
                  <a:pt x="79" y="35"/>
                  <a:pt x="79" y="35"/>
                </a:cubicBezTo>
                <a:cubicBezTo>
                  <a:pt x="79" y="34"/>
                  <a:pt x="79" y="34"/>
                  <a:pt x="80" y="35"/>
                </a:cubicBezTo>
                <a:cubicBezTo>
                  <a:pt x="80" y="36"/>
                  <a:pt x="80" y="39"/>
                  <a:pt x="81" y="37"/>
                </a:cubicBezTo>
                <a:cubicBezTo>
                  <a:pt x="81" y="35"/>
                  <a:pt x="81" y="35"/>
                  <a:pt x="81" y="34"/>
                </a:cubicBezTo>
                <a:cubicBezTo>
                  <a:pt x="81" y="33"/>
                  <a:pt x="80" y="33"/>
                  <a:pt x="81" y="32"/>
                </a:cubicBezTo>
                <a:cubicBezTo>
                  <a:pt x="82" y="30"/>
                  <a:pt x="82" y="30"/>
                  <a:pt x="83" y="28"/>
                </a:cubicBezTo>
                <a:cubicBezTo>
                  <a:pt x="83" y="27"/>
                  <a:pt x="83" y="27"/>
                  <a:pt x="84" y="26"/>
                </a:cubicBezTo>
                <a:cubicBezTo>
                  <a:pt x="84" y="25"/>
                  <a:pt x="84" y="25"/>
                  <a:pt x="85" y="25"/>
                </a:cubicBezTo>
                <a:cubicBezTo>
                  <a:pt x="85" y="24"/>
                  <a:pt x="85" y="24"/>
                  <a:pt x="86" y="23"/>
                </a:cubicBezTo>
                <a:cubicBezTo>
                  <a:pt x="87" y="22"/>
                  <a:pt x="88" y="22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3" y="16"/>
                  <a:pt x="66" y="4"/>
                  <a:pt x="66" y="4"/>
                </a:cubicBezTo>
                <a:cubicBezTo>
                  <a:pt x="65" y="3"/>
                  <a:pt x="52" y="6"/>
                  <a:pt x="48" y="6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10610134" y="2378473"/>
            <a:ext cx="7153" cy="114751"/>
          </a:xfrm>
          <a:custGeom>
            <a:avLst/>
            <a:gdLst/>
            <a:ahLst/>
            <a:cxnLst/>
            <a:rect l="l" t="t" r="r" b="b"/>
            <a:pathLst>
              <a:path w="1" h="16" extrusionOk="0">
                <a:moveTo>
                  <a:pt x="1" y="16"/>
                </a:moveTo>
                <a:cubicBezTo>
                  <a:pt x="0" y="15"/>
                  <a:pt x="0" y="15"/>
                  <a:pt x="0" y="14"/>
                </a:cubicBezTo>
                <a:cubicBezTo>
                  <a:pt x="1" y="11"/>
                  <a:pt x="0" y="7"/>
                  <a:pt x="0" y="4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3"/>
          <p:cNvSpPr/>
          <p:nvPr/>
        </p:nvSpPr>
        <p:spPr>
          <a:xfrm>
            <a:off x="10610134" y="2378473"/>
            <a:ext cx="7153" cy="114751"/>
          </a:xfrm>
          <a:custGeom>
            <a:avLst/>
            <a:gdLst/>
            <a:ahLst/>
            <a:cxnLst/>
            <a:rect l="l" t="t" r="r" b="b"/>
            <a:pathLst>
              <a:path w="1" h="16" extrusionOk="0">
                <a:moveTo>
                  <a:pt x="1" y="16"/>
                </a:moveTo>
                <a:cubicBezTo>
                  <a:pt x="0" y="15"/>
                  <a:pt x="0" y="15"/>
                  <a:pt x="0" y="14"/>
                </a:cubicBezTo>
                <a:cubicBezTo>
                  <a:pt x="1" y="11"/>
                  <a:pt x="0" y="7"/>
                  <a:pt x="0" y="4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10617289" y="2442731"/>
            <a:ext cx="200287" cy="215733"/>
          </a:xfrm>
          <a:custGeom>
            <a:avLst/>
            <a:gdLst/>
            <a:ahLst/>
            <a:cxnLst/>
            <a:rect l="l" t="t" r="r" b="b"/>
            <a:pathLst>
              <a:path w="30" h="30" extrusionOk="0">
                <a:moveTo>
                  <a:pt x="29" y="7"/>
                </a:moveTo>
                <a:cubicBezTo>
                  <a:pt x="28" y="5"/>
                  <a:pt x="27" y="2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"/>
                  <a:pt x="23" y="1"/>
                  <a:pt x="20" y="2"/>
                </a:cubicBezTo>
                <a:cubicBezTo>
                  <a:pt x="17" y="3"/>
                  <a:pt x="16" y="3"/>
                  <a:pt x="13" y="4"/>
                </a:cubicBezTo>
                <a:cubicBezTo>
                  <a:pt x="11" y="4"/>
                  <a:pt x="5" y="5"/>
                  <a:pt x="3" y="6"/>
                </a:cubicBezTo>
                <a:cubicBezTo>
                  <a:pt x="2" y="6"/>
                  <a:pt x="0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10"/>
                  <a:pt x="1" y="14"/>
                </a:cubicBezTo>
                <a:cubicBezTo>
                  <a:pt x="1" y="17"/>
                  <a:pt x="2" y="19"/>
                  <a:pt x="3" y="21"/>
                </a:cubicBezTo>
                <a:cubicBezTo>
                  <a:pt x="3" y="23"/>
                  <a:pt x="4" y="23"/>
                  <a:pt x="4" y="25"/>
                </a:cubicBezTo>
                <a:cubicBezTo>
                  <a:pt x="4" y="26"/>
                  <a:pt x="3" y="26"/>
                  <a:pt x="2" y="27"/>
                </a:cubicBezTo>
                <a:cubicBezTo>
                  <a:pt x="1" y="29"/>
                  <a:pt x="2" y="29"/>
                  <a:pt x="3" y="29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30"/>
                  <a:pt x="4" y="29"/>
                  <a:pt x="4" y="29"/>
                </a:cubicBezTo>
                <a:cubicBezTo>
                  <a:pt x="6" y="28"/>
                  <a:pt x="5" y="29"/>
                  <a:pt x="7" y="27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9" y="26"/>
                  <a:pt x="11" y="24"/>
                </a:cubicBezTo>
                <a:cubicBezTo>
                  <a:pt x="12" y="23"/>
                  <a:pt x="13" y="22"/>
                  <a:pt x="14" y="22"/>
                </a:cubicBezTo>
                <a:cubicBezTo>
                  <a:pt x="15" y="21"/>
                  <a:pt x="15" y="20"/>
                  <a:pt x="17" y="20"/>
                </a:cubicBezTo>
                <a:cubicBezTo>
                  <a:pt x="18" y="20"/>
                  <a:pt x="19" y="20"/>
                  <a:pt x="20" y="19"/>
                </a:cubicBezTo>
                <a:cubicBezTo>
                  <a:pt x="21" y="19"/>
                  <a:pt x="21" y="19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5" y="18"/>
                  <a:pt x="26" y="17"/>
                </a:cubicBezTo>
                <a:cubicBezTo>
                  <a:pt x="26" y="17"/>
                  <a:pt x="26" y="17"/>
                  <a:pt x="28" y="16"/>
                </a:cubicBezTo>
                <a:cubicBezTo>
                  <a:pt x="29" y="16"/>
                  <a:pt x="29" y="16"/>
                  <a:pt x="30" y="15"/>
                </a:cubicBezTo>
                <a:cubicBezTo>
                  <a:pt x="30" y="14"/>
                  <a:pt x="30" y="12"/>
                  <a:pt x="30" y="12"/>
                </a:cubicBezTo>
                <a:cubicBezTo>
                  <a:pt x="30" y="11"/>
                  <a:pt x="30" y="9"/>
                  <a:pt x="29" y="7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33"/>
          <p:cNvSpPr/>
          <p:nvPr/>
        </p:nvSpPr>
        <p:spPr>
          <a:xfrm>
            <a:off x="9580093" y="3423472"/>
            <a:ext cx="1010015" cy="494195"/>
          </a:xfrm>
          <a:custGeom>
            <a:avLst/>
            <a:gdLst/>
            <a:ahLst/>
            <a:cxnLst/>
            <a:rect l="l" t="t" r="r" b="b"/>
            <a:pathLst>
              <a:path w="151" h="69" extrusionOk="0">
                <a:moveTo>
                  <a:pt x="23" y="56"/>
                </a:moveTo>
                <a:cubicBezTo>
                  <a:pt x="24" y="56"/>
                  <a:pt x="26" y="55"/>
                  <a:pt x="27" y="55"/>
                </a:cubicBezTo>
                <a:cubicBezTo>
                  <a:pt x="28" y="55"/>
                  <a:pt x="28" y="55"/>
                  <a:pt x="29" y="54"/>
                </a:cubicBezTo>
                <a:cubicBezTo>
                  <a:pt x="30" y="53"/>
                  <a:pt x="33" y="52"/>
                  <a:pt x="34" y="51"/>
                </a:cubicBezTo>
                <a:cubicBezTo>
                  <a:pt x="36" y="50"/>
                  <a:pt x="38" y="50"/>
                  <a:pt x="43" y="50"/>
                </a:cubicBezTo>
                <a:cubicBezTo>
                  <a:pt x="48" y="49"/>
                  <a:pt x="53" y="48"/>
                  <a:pt x="56" y="48"/>
                </a:cubicBezTo>
                <a:cubicBezTo>
                  <a:pt x="58" y="48"/>
                  <a:pt x="57" y="48"/>
                  <a:pt x="59" y="49"/>
                </a:cubicBezTo>
                <a:cubicBezTo>
                  <a:pt x="60" y="49"/>
                  <a:pt x="61" y="49"/>
                  <a:pt x="62" y="50"/>
                </a:cubicBezTo>
                <a:cubicBezTo>
                  <a:pt x="63" y="51"/>
                  <a:pt x="64" y="52"/>
                  <a:pt x="64" y="53"/>
                </a:cubicBezTo>
                <a:cubicBezTo>
                  <a:pt x="64" y="54"/>
                  <a:pt x="64" y="55"/>
                  <a:pt x="67" y="54"/>
                </a:cubicBezTo>
                <a:cubicBezTo>
                  <a:pt x="71" y="54"/>
                  <a:pt x="84" y="51"/>
                  <a:pt x="85" y="52"/>
                </a:cubicBezTo>
                <a:cubicBezTo>
                  <a:pt x="85" y="52"/>
                  <a:pt x="102" y="64"/>
                  <a:pt x="108" y="69"/>
                </a:cubicBezTo>
                <a:cubicBezTo>
                  <a:pt x="108" y="68"/>
                  <a:pt x="108" y="68"/>
                  <a:pt x="109" y="68"/>
                </a:cubicBezTo>
                <a:cubicBezTo>
                  <a:pt x="110" y="68"/>
                  <a:pt x="111" y="67"/>
                  <a:pt x="112" y="67"/>
                </a:cubicBezTo>
                <a:cubicBezTo>
                  <a:pt x="113" y="66"/>
                  <a:pt x="112" y="66"/>
                  <a:pt x="113" y="66"/>
                </a:cubicBezTo>
                <a:cubicBezTo>
                  <a:pt x="114" y="66"/>
                  <a:pt x="115" y="66"/>
                  <a:pt x="116" y="66"/>
                </a:cubicBezTo>
                <a:cubicBezTo>
                  <a:pt x="117" y="65"/>
                  <a:pt x="118" y="67"/>
                  <a:pt x="118" y="65"/>
                </a:cubicBezTo>
                <a:cubicBezTo>
                  <a:pt x="119" y="63"/>
                  <a:pt x="119" y="64"/>
                  <a:pt x="119" y="62"/>
                </a:cubicBezTo>
                <a:cubicBezTo>
                  <a:pt x="119" y="60"/>
                  <a:pt x="119" y="59"/>
                  <a:pt x="120" y="58"/>
                </a:cubicBezTo>
                <a:cubicBezTo>
                  <a:pt x="120" y="56"/>
                  <a:pt x="120" y="56"/>
                  <a:pt x="122" y="53"/>
                </a:cubicBezTo>
                <a:cubicBezTo>
                  <a:pt x="124" y="51"/>
                  <a:pt x="126" y="52"/>
                  <a:pt x="126" y="50"/>
                </a:cubicBezTo>
                <a:cubicBezTo>
                  <a:pt x="126" y="48"/>
                  <a:pt x="126" y="49"/>
                  <a:pt x="126" y="48"/>
                </a:cubicBezTo>
                <a:cubicBezTo>
                  <a:pt x="126" y="47"/>
                  <a:pt x="126" y="46"/>
                  <a:pt x="126" y="47"/>
                </a:cubicBezTo>
                <a:cubicBezTo>
                  <a:pt x="127" y="47"/>
                  <a:pt x="126" y="49"/>
                  <a:pt x="127" y="49"/>
                </a:cubicBezTo>
                <a:cubicBezTo>
                  <a:pt x="127" y="48"/>
                  <a:pt x="128" y="48"/>
                  <a:pt x="129" y="47"/>
                </a:cubicBezTo>
                <a:cubicBezTo>
                  <a:pt x="129" y="46"/>
                  <a:pt x="129" y="45"/>
                  <a:pt x="130" y="44"/>
                </a:cubicBezTo>
                <a:cubicBezTo>
                  <a:pt x="131" y="44"/>
                  <a:pt x="129" y="45"/>
                  <a:pt x="131" y="45"/>
                </a:cubicBezTo>
                <a:cubicBezTo>
                  <a:pt x="133" y="45"/>
                  <a:pt x="134" y="44"/>
                  <a:pt x="135" y="43"/>
                </a:cubicBezTo>
                <a:cubicBezTo>
                  <a:pt x="137" y="42"/>
                  <a:pt x="136" y="41"/>
                  <a:pt x="137" y="42"/>
                </a:cubicBezTo>
                <a:cubicBezTo>
                  <a:pt x="138" y="42"/>
                  <a:pt x="138" y="43"/>
                  <a:pt x="138" y="42"/>
                </a:cubicBezTo>
                <a:cubicBezTo>
                  <a:pt x="139" y="41"/>
                  <a:pt x="138" y="41"/>
                  <a:pt x="139" y="41"/>
                </a:cubicBezTo>
                <a:cubicBezTo>
                  <a:pt x="140" y="41"/>
                  <a:pt x="140" y="42"/>
                  <a:pt x="140" y="42"/>
                </a:cubicBezTo>
                <a:cubicBezTo>
                  <a:pt x="141" y="41"/>
                  <a:pt x="140" y="42"/>
                  <a:pt x="142" y="40"/>
                </a:cubicBezTo>
                <a:cubicBezTo>
                  <a:pt x="143" y="38"/>
                  <a:pt x="144" y="38"/>
                  <a:pt x="144" y="36"/>
                </a:cubicBezTo>
                <a:cubicBezTo>
                  <a:pt x="144" y="35"/>
                  <a:pt x="144" y="34"/>
                  <a:pt x="143" y="35"/>
                </a:cubicBezTo>
                <a:cubicBezTo>
                  <a:pt x="143" y="36"/>
                  <a:pt x="143" y="37"/>
                  <a:pt x="142" y="36"/>
                </a:cubicBezTo>
                <a:cubicBezTo>
                  <a:pt x="142" y="36"/>
                  <a:pt x="142" y="36"/>
                  <a:pt x="141" y="35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8" y="37"/>
                  <a:pt x="139" y="36"/>
                  <a:pt x="138" y="37"/>
                </a:cubicBezTo>
                <a:cubicBezTo>
                  <a:pt x="137" y="37"/>
                  <a:pt x="137" y="38"/>
                  <a:pt x="137" y="38"/>
                </a:cubicBezTo>
                <a:cubicBezTo>
                  <a:pt x="136" y="38"/>
                  <a:pt x="136" y="39"/>
                  <a:pt x="135" y="39"/>
                </a:cubicBezTo>
                <a:cubicBezTo>
                  <a:pt x="134" y="39"/>
                  <a:pt x="134" y="39"/>
                  <a:pt x="133" y="38"/>
                </a:cubicBezTo>
                <a:cubicBezTo>
                  <a:pt x="132" y="38"/>
                  <a:pt x="133" y="39"/>
                  <a:pt x="132" y="37"/>
                </a:cubicBezTo>
                <a:cubicBezTo>
                  <a:pt x="131" y="36"/>
                  <a:pt x="131" y="37"/>
                  <a:pt x="130" y="36"/>
                </a:cubicBezTo>
                <a:cubicBezTo>
                  <a:pt x="129" y="35"/>
                  <a:pt x="128" y="35"/>
                  <a:pt x="129" y="35"/>
                </a:cubicBezTo>
                <a:cubicBezTo>
                  <a:pt x="130" y="35"/>
                  <a:pt x="132" y="35"/>
                  <a:pt x="132" y="36"/>
                </a:cubicBezTo>
                <a:cubicBezTo>
                  <a:pt x="133" y="36"/>
                  <a:pt x="133" y="37"/>
                  <a:pt x="134" y="37"/>
                </a:cubicBezTo>
                <a:cubicBezTo>
                  <a:pt x="135" y="37"/>
                  <a:pt x="135" y="37"/>
                  <a:pt x="136" y="36"/>
                </a:cubicBezTo>
                <a:cubicBezTo>
                  <a:pt x="138" y="35"/>
                  <a:pt x="138" y="35"/>
                  <a:pt x="138" y="34"/>
                </a:cubicBezTo>
                <a:cubicBezTo>
                  <a:pt x="138" y="33"/>
                  <a:pt x="137" y="34"/>
                  <a:pt x="137" y="33"/>
                </a:cubicBezTo>
                <a:cubicBezTo>
                  <a:pt x="137" y="32"/>
                  <a:pt x="137" y="32"/>
                  <a:pt x="138" y="31"/>
                </a:cubicBezTo>
                <a:cubicBezTo>
                  <a:pt x="139" y="31"/>
                  <a:pt x="140" y="31"/>
                  <a:pt x="139" y="30"/>
                </a:cubicBezTo>
                <a:cubicBezTo>
                  <a:pt x="138" y="29"/>
                  <a:pt x="138" y="28"/>
                  <a:pt x="136" y="28"/>
                </a:cubicBezTo>
                <a:cubicBezTo>
                  <a:pt x="134" y="28"/>
                  <a:pt x="134" y="29"/>
                  <a:pt x="132" y="28"/>
                </a:cubicBezTo>
                <a:cubicBezTo>
                  <a:pt x="130" y="28"/>
                  <a:pt x="129" y="28"/>
                  <a:pt x="128" y="27"/>
                </a:cubicBezTo>
                <a:cubicBezTo>
                  <a:pt x="128" y="26"/>
                  <a:pt x="131" y="27"/>
                  <a:pt x="133" y="27"/>
                </a:cubicBezTo>
                <a:cubicBezTo>
                  <a:pt x="135" y="27"/>
                  <a:pt x="135" y="28"/>
                  <a:pt x="136" y="26"/>
                </a:cubicBezTo>
                <a:cubicBezTo>
                  <a:pt x="136" y="25"/>
                  <a:pt x="136" y="24"/>
                  <a:pt x="136" y="25"/>
                </a:cubicBezTo>
                <a:cubicBezTo>
                  <a:pt x="137" y="26"/>
                  <a:pt x="136" y="26"/>
                  <a:pt x="138" y="26"/>
                </a:cubicBezTo>
                <a:cubicBezTo>
                  <a:pt x="139" y="26"/>
                  <a:pt x="138" y="25"/>
                  <a:pt x="139" y="26"/>
                </a:cubicBezTo>
                <a:cubicBezTo>
                  <a:pt x="141" y="26"/>
                  <a:pt x="140" y="27"/>
                  <a:pt x="142" y="27"/>
                </a:cubicBezTo>
                <a:cubicBezTo>
                  <a:pt x="143" y="27"/>
                  <a:pt x="145" y="27"/>
                  <a:pt x="146" y="25"/>
                </a:cubicBezTo>
                <a:cubicBezTo>
                  <a:pt x="147" y="23"/>
                  <a:pt x="147" y="22"/>
                  <a:pt x="148" y="21"/>
                </a:cubicBezTo>
                <a:cubicBezTo>
                  <a:pt x="148" y="20"/>
                  <a:pt x="148" y="19"/>
                  <a:pt x="148" y="20"/>
                </a:cubicBezTo>
                <a:cubicBezTo>
                  <a:pt x="149" y="20"/>
                  <a:pt x="149" y="21"/>
                  <a:pt x="150" y="19"/>
                </a:cubicBezTo>
                <a:cubicBezTo>
                  <a:pt x="150" y="18"/>
                  <a:pt x="150" y="18"/>
                  <a:pt x="150" y="17"/>
                </a:cubicBezTo>
                <a:cubicBezTo>
                  <a:pt x="150" y="15"/>
                  <a:pt x="151" y="15"/>
                  <a:pt x="149" y="14"/>
                </a:cubicBezTo>
                <a:cubicBezTo>
                  <a:pt x="148" y="13"/>
                  <a:pt x="149" y="12"/>
                  <a:pt x="148" y="12"/>
                </a:cubicBezTo>
                <a:cubicBezTo>
                  <a:pt x="147" y="12"/>
                  <a:pt x="148" y="12"/>
                  <a:pt x="147" y="13"/>
                </a:cubicBezTo>
                <a:cubicBezTo>
                  <a:pt x="147" y="14"/>
                  <a:pt x="147" y="13"/>
                  <a:pt x="146" y="14"/>
                </a:cubicBezTo>
                <a:cubicBezTo>
                  <a:pt x="145" y="14"/>
                  <a:pt x="145" y="14"/>
                  <a:pt x="145" y="15"/>
                </a:cubicBezTo>
                <a:cubicBezTo>
                  <a:pt x="145" y="16"/>
                  <a:pt x="145" y="15"/>
                  <a:pt x="145" y="17"/>
                </a:cubicBezTo>
                <a:cubicBezTo>
                  <a:pt x="145" y="18"/>
                  <a:pt x="145" y="19"/>
                  <a:pt x="144" y="19"/>
                </a:cubicBezTo>
                <a:cubicBezTo>
                  <a:pt x="143" y="19"/>
                  <a:pt x="143" y="19"/>
                  <a:pt x="144" y="18"/>
                </a:cubicBezTo>
                <a:cubicBezTo>
                  <a:pt x="144" y="18"/>
                  <a:pt x="145" y="18"/>
                  <a:pt x="144" y="18"/>
                </a:cubicBezTo>
                <a:cubicBezTo>
                  <a:pt x="144" y="17"/>
                  <a:pt x="143" y="17"/>
                  <a:pt x="143" y="17"/>
                </a:cubicBezTo>
                <a:cubicBezTo>
                  <a:pt x="143" y="16"/>
                  <a:pt x="144" y="14"/>
                  <a:pt x="144" y="13"/>
                </a:cubicBezTo>
                <a:cubicBezTo>
                  <a:pt x="144" y="12"/>
                  <a:pt x="142" y="12"/>
                  <a:pt x="141" y="13"/>
                </a:cubicBezTo>
                <a:cubicBezTo>
                  <a:pt x="140" y="13"/>
                  <a:pt x="140" y="13"/>
                  <a:pt x="140" y="14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7" y="14"/>
                  <a:pt x="137" y="14"/>
                  <a:pt x="136" y="14"/>
                </a:cubicBezTo>
                <a:cubicBezTo>
                  <a:pt x="135" y="15"/>
                  <a:pt x="134" y="16"/>
                  <a:pt x="133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1" y="14"/>
                  <a:pt x="131" y="13"/>
                  <a:pt x="131" y="12"/>
                </a:cubicBezTo>
                <a:cubicBezTo>
                  <a:pt x="131" y="12"/>
                  <a:pt x="130" y="11"/>
                  <a:pt x="130" y="10"/>
                </a:cubicBezTo>
                <a:cubicBezTo>
                  <a:pt x="130" y="10"/>
                  <a:pt x="130" y="10"/>
                  <a:pt x="130" y="9"/>
                </a:cubicBezTo>
                <a:cubicBezTo>
                  <a:pt x="130" y="9"/>
                  <a:pt x="130" y="9"/>
                  <a:pt x="130" y="10"/>
                </a:cubicBezTo>
                <a:cubicBezTo>
                  <a:pt x="131" y="11"/>
                  <a:pt x="132" y="13"/>
                  <a:pt x="132" y="13"/>
                </a:cubicBezTo>
                <a:cubicBezTo>
                  <a:pt x="133" y="13"/>
                  <a:pt x="133" y="13"/>
                  <a:pt x="134" y="13"/>
                </a:cubicBezTo>
                <a:cubicBezTo>
                  <a:pt x="135" y="13"/>
                  <a:pt x="136" y="12"/>
                  <a:pt x="137" y="12"/>
                </a:cubicBezTo>
                <a:cubicBezTo>
                  <a:pt x="138" y="11"/>
                  <a:pt x="137" y="10"/>
                  <a:pt x="138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9"/>
                  <a:pt x="143" y="10"/>
                  <a:pt x="142" y="9"/>
                </a:cubicBezTo>
                <a:cubicBezTo>
                  <a:pt x="141" y="7"/>
                  <a:pt x="140" y="7"/>
                  <a:pt x="140" y="7"/>
                </a:cubicBezTo>
                <a:cubicBezTo>
                  <a:pt x="139" y="6"/>
                  <a:pt x="141" y="6"/>
                  <a:pt x="142" y="7"/>
                </a:cubicBezTo>
                <a:cubicBezTo>
                  <a:pt x="143" y="8"/>
                  <a:pt x="143" y="8"/>
                  <a:pt x="144" y="8"/>
                </a:cubicBezTo>
                <a:cubicBezTo>
                  <a:pt x="145" y="7"/>
                  <a:pt x="146" y="7"/>
                  <a:pt x="146" y="8"/>
                </a:cubicBezTo>
                <a:cubicBezTo>
                  <a:pt x="146" y="7"/>
                  <a:pt x="145" y="5"/>
                  <a:pt x="144" y="4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3"/>
                  <a:pt x="142" y="3"/>
                  <a:pt x="141" y="2"/>
                </a:cubicBezTo>
                <a:cubicBezTo>
                  <a:pt x="141" y="1"/>
                  <a:pt x="140" y="0"/>
                  <a:pt x="141" y="0"/>
                </a:cubicBezTo>
                <a:cubicBezTo>
                  <a:pt x="128" y="3"/>
                  <a:pt x="97" y="9"/>
                  <a:pt x="92" y="10"/>
                </a:cubicBezTo>
                <a:cubicBezTo>
                  <a:pt x="85" y="11"/>
                  <a:pt x="52" y="17"/>
                  <a:pt x="49" y="17"/>
                </a:cubicBezTo>
                <a:cubicBezTo>
                  <a:pt x="46" y="18"/>
                  <a:pt x="44" y="18"/>
                  <a:pt x="42" y="18"/>
                </a:cubicBezTo>
                <a:cubicBezTo>
                  <a:pt x="42" y="20"/>
                  <a:pt x="41" y="22"/>
                  <a:pt x="41" y="24"/>
                </a:cubicBezTo>
                <a:cubicBezTo>
                  <a:pt x="40" y="25"/>
                  <a:pt x="39" y="25"/>
                  <a:pt x="38" y="26"/>
                </a:cubicBezTo>
                <a:cubicBezTo>
                  <a:pt x="38" y="28"/>
                  <a:pt x="38" y="29"/>
                  <a:pt x="37" y="30"/>
                </a:cubicBezTo>
                <a:cubicBezTo>
                  <a:pt x="37" y="31"/>
                  <a:pt x="36" y="30"/>
                  <a:pt x="36" y="29"/>
                </a:cubicBezTo>
                <a:cubicBezTo>
                  <a:pt x="35" y="29"/>
                  <a:pt x="33" y="30"/>
                  <a:pt x="31" y="31"/>
                </a:cubicBezTo>
                <a:cubicBezTo>
                  <a:pt x="30" y="31"/>
                  <a:pt x="30" y="33"/>
                  <a:pt x="29" y="34"/>
                </a:cubicBezTo>
                <a:cubicBezTo>
                  <a:pt x="28" y="35"/>
                  <a:pt x="28" y="33"/>
                  <a:pt x="26" y="33"/>
                </a:cubicBezTo>
                <a:cubicBezTo>
                  <a:pt x="25" y="33"/>
                  <a:pt x="25" y="34"/>
                  <a:pt x="25" y="35"/>
                </a:cubicBezTo>
                <a:cubicBezTo>
                  <a:pt x="25" y="36"/>
                  <a:pt x="24" y="36"/>
                  <a:pt x="23" y="35"/>
                </a:cubicBezTo>
                <a:cubicBezTo>
                  <a:pt x="22" y="35"/>
                  <a:pt x="22" y="37"/>
                  <a:pt x="22" y="39"/>
                </a:cubicBezTo>
                <a:cubicBezTo>
                  <a:pt x="21" y="40"/>
                  <a:pt x="21" y="39"/>
                  <a:pt x="19" y="40"/>
                </a:cubicBezTo>
                <a:cubicBezTo>
                  <a:pt x="18" y="41"/>
                  <a:pt x="15" y="43"/>
                  <a:pt x="13" y="45"/>
                </a:cubicBezTo>
                <a:cubicBezTo>
                  <a:pt x="11" y="47"/>
                  <a:pt x="12" y="46"/>
                  <a:pt x="10" y="46"/>
                </a:cubicBezTo>
                <a:cubicBezTo>
                  <a:pt x="8" y="46"/>
                  <a:pt x="8" y="47"/>
                  <a:pt x="7" y="48"/>
                </a:cubicBezTo>
                <a:cubicBezTo>
                  <a:pt x="5" y="49"/>
                  <a:pt x="5" y="50"/>
                  <a:pt x="4" y="52"/>
                </a:cubicBezTo>
                <a:cubicBezTo>
                  <a:pt x="3" y="55"/>
                  <a:pt x="1" y="54"/>
                  <a:pt x="0" y="55"/>
                </a:cubicBezTo>
                <a:cubicBezTo>
                  <a:pt x="0" y="56"/>
                  <a:pt x="0" y="59"/>
                  <a:pt x="0" y="60"/>
                </a:cubicBezTo>
                <a:cubicBezTo>
                  <a:pt x="8" y="59"/>
                  <a:pt x="15" y="58"/>
                  <a:pt x="16" y="58"/>
                </a:cubicBezTo>
                <a:cubicBezTo>
                  <a:pt x="19" y="57"/>
                  <a:pt x="20" y="58"/>
                  <a:pt x="22" y="57"/>
                </a:cubicBezTo>
                <a:cubicBezTo>
                  <a:pt x="22" y="57"/>
                  <a:pt x="22" y="57"/>
                  <a:pt x="23" y="56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33"/>
          <p:cNvSpPr/>
          <p:nvPr/>
        </p:nvSpPr>
        <p:spPr>
          <a:xfrm>
            <a:off x="9580093" y="3423472"/>
            <a:ext cx="1010015" cy="494195"/>
          </a:xfrm>
          <a:custGeom>
            <a:avLst/>
            <a:gdLst/>
            <a:ahLst/>
            <a:cxnLst/>
            <a:rect l="l" t="t" r="r" b="b"/>
            <a:pathLst>
              <a:path w="151" h="69" extrusionOk="0">
                <a:moveTo>
                  <a:pt x="23" y="56"/>
                </a:moveTo>
                <a:cubicBezTo>
                  <a:pt x="24" y="56"/>
                  <a:pt x="26" y="55"/>
                  <a:pt x="27" y="55"/>
                </a:cubicBezTo>
                <a:cubicBezTo>
                  <a:pt x="28" y="55"/>
                  <a:pt x="28" y="55"/>
                  <a:pt x="29" y="54"/>
                </a:cubicBezTo>
                <a:cubicBezTo>
                  <a:pt x="30" y="53"/>
                  <a:pt x="33" y="52"/>
                  <a:pt x="34" y="51"/>
                </a:cubicBezTo>
                <a:cubicBezTo>
                  <a:pt x="36" y="50"/>
                  <a:pt x="38" y="50"/>
                  <a:pt x="43" y="50"/>
                </a:cubicBezTo>
                <a:cubicBezTo>
                  <a:pt x="48" y="49"/>
                  <a:pt x="53" y="48"/>
                  <a:pt x="56" y="48"/>
                </a:cubicBezTo>
                <a:cubicBezTo>
                  <a:pt x="58" y="48"/>
                  <a:pt x="57" y="48"/>
                  <a:pt x="59" y="49"/>
                </a:cubicBezTo>
                <a:cubicBezTo>
                  <a:pt x="60" y="49"/>
                  <a:pt x="61" y="49"/>
                  <a:pt x="62" y="50"/>
                </a:cubicBezTo>
                <a:cubicBezTo>
                  <a:pt x="63" y="51"/>
                  <a:pt x="64" y="52"/>
                  <a:pt x="64" y="53"/>
                </a:cubicBezTo>
                <a:cubicBezTo>
                  <a:pt x="64" y="54"/>
                  <a:pt x="64" y="55"/>
                  <a:pt x="67" y="54"/>
                </a:cubicBezTo>
                <a:cubicBezTo>
                  <a:pt x="71" y="54"/>
                  <a:pt x="84" y="51"/>
                  <a:pt x="85" y="52"/>
                </a:cubicBezTo>
                <a:cubicBezTo>
                  <a:pt x="85" y="52"/>
                  <a:pt x="102" y="64"/>
                  <a:pt x="108" y="69"/>
                </a:cubicBezTo>
                <a:cubicBezTo>
                  <a:pt x="108" y="68"/>
                  <a:pt x="108" y="68"/>
                  <a:pt x="109" y="68"/>
                </a:cubicBezTo>
                <a:cubicBezTo>
                  <a:pt x="110" y="68"/>
                  <a:pt x="111" y="67"/>
                  <a:pt x="112" y="67"/>
                </a:cubicBezTo>
                <a:cubicBezTo>
                  <a:pt x="113" y="66"/>
                  <a:pt x="112" y="66"/>
                  <a:pt x="113" y="66"/>
                </a:cubicBezTo>
                <a:cubicBezTo>
                  <a:pt x="114" y="66"/>
                  <a:pt x="115" y="66"/>
                  <a:pt x="116" y="66"/>
                </a:cubicBezTo>
                <a:cubicBezTo>
                  <a:pt x="117" y="65"/>
                  <a:pt x="118" y="67"/>
                  <a:pt x="118" y="65"/>
                </a:cubicBezTo>
                <a:cubicBezTo>
                  <a:pt x="119" y="63"/>
                  <a:pt x="119" y="64"/>
                  <a:pt x="119" y="62"/>
                </a:cubicBezTo>
                <a:cubicBezTo>
                  <a:pt x="119" y="60"/>
                  <a:pt x="119" y="59"/>
                  <a:pt x="120" y="58"/>
                </a:cubicBezTo>
                <a:cubicBezTo>
                  <a:pt x="120" y="56"/>
                  <a:pt x="120" y="56"/>
                  <a:pt x="122" y="53"/>
                </a:cubicBezTo>
                <a:cubicBezTo>
                  <a:pt x="124" y="51"/>
                  <a:pt x="126" y="52"/>
                  <a:pt x="126" y="50"/>
                </a:cubicBezTo>
                <a:cubicBezTo>
                  <a:pt x="126" y="48"/>
                  <a:pt x="126" y="49"/>
                  <a:pt x="126" y="48"/>
                </a:cubicBezTo>
                <a:cubicBezTo>
                  <a:pt x="126" y="47"/>
                  <a:pt x="126" y="46"/>
                  <a:pt x="126" y="47"/>
                </a:cubicBezTo>
                <a:cubicBezTo>
                  <a:pt x="127" y="47"/>
                  <a:pt x="126" y="49"/>
                  <a:pt x="127" y="49"/>
                </a:cubicBezTo>
                <a:cubicBezTo>
                  <a:pt x="127" y="48"/>
                  <a:pt x="128" y="48"/>
                  <a:pt x="129" y="47"/>
                </a:cubicBezTo>
                <a:cubicBezTo>
                  <a:pt x="129" y="46"/>
                  <a:pt x="129" y="45"/>
                  <a:pt x="130" y="44"/>
                </a:cubicBezTo>
                <a:cubicBezTo>
                  <a:pt x="131" y="44"/>
                  <a:pt x="129" y="45"/>
                  <a:pt x="131" y="45"/>
                </a:cubicBezTo>
                <a:cubicBezTo>
                  <a:pt x="133" y="45"/>
                  <a:pt x="134" y="44"/>
                  <a:pt x="135" y="43"/>
                </a:cubicBezTo>
                <a:cubicBezTo>
                  <a:pt x="137" y="42"/>
                  <a:pt x="136" y="41"/>
                  <a:pt x="137" y="42"/>
                </a:cubicBezTo>
                <a:cubicBezTo>
                  <a:pt x="138" y="42"/>
                  <a:pt x="138" y="43"/>
                  <a:pt x="138" y="42"/>
                </a:cubicBezTo>
                <a:cubicBezTo>
                  <a:pt x="139" y="41"/>
                  <a:pt x="138" y="41"/>
                  <a:pt x="139" y="41"/>
                </a:cubicBezTo>
                <a:cubicBezTo>
                  <a:pt x="140" y="41"/>
                  <a:pt x="140" y="42"/>
                  <a:pt x="140" y="42"/>
                </a:cubicBezTo>
                <a:cubicBezTo>
                  <a:pt x="141" y="41"/>
                  <a:pt x="140" y="42"/>
                  <a:pt x="142" y="40"/>
                </a:cubicBezTo>
                <a:cubicBezTo>
                  <a:pt x="143" y="38"/>
                  <a:pt x="144" y="38"/>
                  <a:pt x="144" y="36"/>
                </a:cubicBezTo>
                <a:cubicBezTo>
                  <a:pt x="144" y="35"/>
                  <a:pt x="144" y="34"/>
                  <a:pt x="143" y="35"/>
                </a:cubicBezTo>
                <a:cubicBezTo>
                  <a:pt x="143" y="36"/>
                  <a:pt x="143" y="37"/>
                  <a:pt x="142" y="36"/>
                </a:cubicBezTo>
                <a:cubicBezTo>
                  <a:pt x="142" y="36"/>
                  <a:pt x="142" y="36"/>
                  <a:pt x="141" y="35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8" y="37"/>
                  <a:pt x="139" y="36"/>
                  <a:pt x="138" y="37"/>
                </a:cubicBezTo>
                <a:cubicBezTo>
                  <a:pt x="137" y="37"/>
                  <a:pt x="137" y="38"/>
                  <a:pt x="137" y="38"/>
                </a:cubicBezTo>
                <a:cubicBezTo>
                  <a:pt x="136" y="38"/>
                  <a:pt x="136" y="39"/>
                  <a:pt x="135" y="39"/>
                </a:cubicBezTo>
                <a:cubicBezTo>
                  <a:pt x="134" y="39"/>
                  <a:pt x="134" y="39"/>
                  <a:pt x="133" y="38"/>
                </a:cubicBezTo>
                <a:cubicBezTo>
                  <a:pt x="132" y="38"/>
                  <a:pt x="133" y="39"/>
                  <a:pt x="132" y="37"/>
                </a:cubicBezTo>
                <a:cubicBezTo>
                  <a:pt x="131" y="36"/>
                  <a:pt x="131" y="37"/>
                  <a:pt x="130" y="36"/>
                </a:cubicBezTo>
                <a:cubicBezTo>
                  <a:pt x="129" y="35"/>
                  <a:pt x="128" y="35"/>
                  <a:pt x="129" y="35"/>
                </a:cubicBezTo>
                <a:cubicBezTo>
                  <a:pt x="130" y="35"/>
                  <a:pt x="132" y="35"/>
                  <a:pt x="132" y="36"/>
                </a:cubicBezTo>
                <a:cubicBezTo>
                  <a:pt x="133" y="36"/>
                  <a:pt x="133" y="37"/>
                  <a:pt x="134" y="37"/>
                </a:cubicBezTo>
                <a:cubicBezTo>
                  <a:pt x="135" y="37"/>
                  <a:pt x="135" y="37"/>
                  <a:pt x="136" y="36"/>
                </a:cubicBezTo>
                <a:cubicBezTo>
                  <a:pt x="138" y="35"/>
                  <a:pt x="138" y="35"/>
                  <a:pt x="138" y="34"/>
                </a:cubicBezTo>
                <a:cubicBezTo>
                  <a:pt x="138" y="33"/>
                  <a:pt x="137" y="34"/>
                  <a:pt x="137" y="33"/>
                </a:cubicBezTo>
                <a:cubicBezTo>
                  <a:pt x="137" y="32"/>
                  <a:pt x="137" y="32"/>
                  <a:pt x="138" y="31"/>
                </a:cubicBezTo>
                <a:cubicBezTo>
                  <a:pt x="139" y="31"/>
                  <a:pt x="140" y="31"/>
                  <a:pt x="139" y="30"/>
                </a:cubicBezTo>
                <a:cubicBezTo>
                  <a:pt x="138" y="29"/>
                  <a:pt x="138" y="28"/>
                  <a:pt x="136" y="28"/>
                </a:cubicBezTo>
                <a:cubicBezTo>
                  <a:pt x="134" y="28"/>
                  <a:pt x="134" y="29"/>
                  <a:pt x="132" y="28"/>
                </a:cubicBezTo>
                <a:cubicBezTo>
                  <a:pt x="130" y="28"/>
                  <a:pt x="129" y="28"/>
                  <a:pt x="128" y="27"/>
                </a:cubicBezTo>
                <a:cubicBezTo>
                  <a:pt x="128" y="26"/>
                  <a:pt x="131" y="27"/>
                  <a:pt x="133" y="27"/>
                </a:cubicBezTo>
                <a:cubicBezTo>
                  <a:pt x="135" y="27"/>
                  <a:pt x="135" y="28"/>
                  <a:pt x="136" y="26"/>
                </a:cubicBezTo>
                <a:cubicBezTo>
                  <a:pt x="136" y="25"/>
                  <a:pt x="136" y="24"/>
                  <a:pt x="136" y="25"/>
                </a:cubicBezTo>
                <a:cubicBezTo>
                  <a:pt x="137" y="26"/>
                  <a:pt x="136" y="26"/>
                  <a:pt x="138" y="26"/>
                </a:cubicBezTo>
                <a:cubicBezTo>
                  <a:pt x="139" y="26"/>
                  <a:pt x="138" y="25"/>
                  <a:pt x="139" y="26"/>
                </a:cubicBezTo>
                <a:cubicBezTo>
                  <a:pt x="141" y="26"/>
                  <a:pt x="140" y="27"/>
                  <a:pt x="142" y="27"/>
                </a:cubicBezTo>
                <a:cubicBezTo>
                  <a:pt x="143" y="27"/>
                  <a:pt x="145" y="27"/>
                  <a:pt x="146" y="25"/>
                </a:cubicBezTo>
                <a:cubicBezTo>
                  <a:pt x="147" y="23"/>
                  <a:pt x="147" y="22"/>
                  <a:pt x="148" y="21"/>
                </a:cubicBezTo>
                <a:cubicBezTo>
                  <a:pt x="148" y="20"/>
                  <a:pt x="148" y="19"/>
                  <a:pt x="148" y="20"/>
                </a:cubicBezTo>
                <a:cubicBezTo>
                  <a:pt x="149" y="20"/>
                  <a:pt x="149" y="21"/>
                  <a:pt x="150" y="19"/>
                </a:cubicBezTo>
                <a:cubicBezTo>
                  <a:pt x="150" y="18"/>
                  <a:pt x="150" y="18"/>
                  <a:pt x="150" y="17"/>
                </a:cubicBezTo>
                <a:cubicBezTo>
                  <a:pt x="150" y="15"/>
                  <a:pt x="151" y="15"/>
                  <a:pt x="149" y="14"/>
                </a:cubicBezTo>
                <a:cubicBezTo>
                  <a:pt x="148" y="13"/>
                  <a:pt x="149" y="12"/>
                  <a:pt x="148" y="12"/>
                </a:cubicBezTo>
                <a:cubicBezTo>
                  <a:pt x="147" y="12"/>
                  <a:pt x="148" y="12"/>
                  <a:pt x="147" y="13"/>
                </a:cubicBezTo>
                <a:cubicBezTo>
                  <a:pt x="147" y="14"/>
                  <a:pt x="147" y="13"/>
                  <a:pt x="146" y="14"/>
                </a:cubicBezTo>
                <a:cubicBezTo>
                  <a:pt x="145" y="14"/>
                  <a:pt x="145" y="14"/>
                  <a:pt x="145" y="15"/>
                </a:cubicBezTo>
                <a:cubicBezTo>
                  <a:pt x="145" y="16"/>
                  <a:pt x="145" y="15"/>
                  <a:pt x="145" y="17"/>
                </a:cubicBezTo>
                <a:cubicBezTo>
                  <a:pt x="145" y="18"/>
                  <a:pt x="145" y="19"/>
                  <a:pt x="144" y="19"/>
                </a:cubicBezTo>
                <a:cubicBezTo>
                  <a:pt x="143" y="19"/>
                  <a:pt x="143" y="19"/>
                  <a:pt x="144" y="18"/>
                </a:cubicBezTo>
                <a:cubicBezTo>
                  <a:pt x="144" y="18"/>
                  <a:pt x="145" y="18"/>
                  <a:pt x="144" y="18"/>
                </a:cubicBezTo>
                <a:cubicBezTo>
                  <a:pt x="144" y="17"/>
                  <a:pt x="143" y="17"/>
                  <a:pt x="143" y="17"/>
                </a:cubicBezTo>
                <a:cubicBezTo>
                  <a:pt x="143" y="16"/>
                  <a:pt x="144" y="14"/>
                  <a:pt x="144" y="13"/>
                </a:cubicBezTo>
                <a:cubicBezTo>
                  <a:pt x="144" y="12"/>
                  <a:pt x="142" y="12"/>
                  <a:pt x="141" y="13"/>
                </a:cubicBezTo>
                <a:cubicBezTo>
                  <a:pt x="140" y="13"/>
                  <a:pt x="140" y="13"/>
                  <a:pt x="140" y="14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7" y="14"/>
                  <a:pt x="137" y="14"/>
                  <a:pt x="136" y="14"/>
                </a:cubicBezTo>
                <a:cubicBezTo>
                  <a:pt x="135" y="15"/>
                  <a:pt x="134" y="16"/>
                  <a:pt x="133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1" y="14"/>
                  <a:pt x="131" y="13"/>
                  <a:pt x="131" y="12"/>
                </a:cubicBezTo>
                <a:cubicBezTo>
                  <a:pt x="131" y="12"/>
                  <a:pt x="130" y="11"/>
                  <a:pt x="130" y="10"/>
                </a:cubicBezTo>
                <a:cubicBezTo>
                  <a:pt x="130" y="10"/>
                  <a:pt x="130" y="10"/>
                  <a:pt x="130" y="9"/>
                </a:cubicBezTo>
                <a:cubicBezTo>
                  <a:pt x="130" y="9"/>
                  <a:pt x="130" y="9"/>
                  <a:pt x="130" y="10"/>
                </a:cubicBezTo>
                <a:cubicBezTo>
                  <a:pt x="131" y="11"/>
                  <a:pt x="132" y="13"/>
                  <a:pt x="132" y="13"/>
                </a:cubicBezTo>
                <a:cubicBezTo>
                  <a:pt x="133" y="13"/>
                  <a:pt x="133" y="13"/>
                  <a:pt x="134" y="13"/>
                </a:cubicBezTo>
                <a:cubicBezTo>
                  <a:pt x="135" y="13"/>
                  <a:pt x="136" y="12"/>
                  <a:pt x="137" y="12"/>
                </a:cubicBezTo>
                <a:cubicBezTo>
                  <a:pt x="138" y="11"/>
                  <a:pt x="137" y="10"/>
                  <a:pt x="138" y="10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1" y="9"/>
                  <a:pt x="143" y="10"/>
                  <a:pt x="142" y="9"/>
                </a:cubicBezTo>
                <a:cubicBezTo>
                  <a:pt x="141" y="7"/>
                  <a:pt x="140" y="7"/>
                  <a:pt x="140" y="7"/>
                </a:cubicBezTo>
                <a:cubicBezTo>
                  <a:pt x="139" y="6"/>
                  <a:pt x="141" y="6"/>
                  <a:pt x="142" y="7"/>
                </a:cubicBezTo>
                <a:cubicBezTo>
                  <a:pt x="143" y="8"/>
                  <a:pt x="143" y="8"/>
                  <a:pt x="144" y="8"/>
                </a:cubicBezTo>
                <a:cubicBezTo>
                  <a:pt x="145" y="7"/>
                  <a:pt x="146" y="7"/>
                  <a:pt x="146" y="8"/>
                </a:cubicBezTo>
                <a:cubicBezTo>
                  <a:pt x="146" y="7"/>
                  <a:pt x="145" y="5"/>
                  <a:pt x="144" y="4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3"/>
                  <a:pt x="142" y="3"/>
                  <a:pt x="141" y="2"/>
                </a:cubicBezTo>
                <a:cubicBezTo>
                  <a:pt x="141" y="1"/>
                  <a:pt x="140" y="0"/>
                  <a:pt x="141" y="0"/>
                </a:cubicBezTo>
                <a:cubicBezTo>
                  <a:pt x="128" y="3"/>
                  <a:pt x="97" y="9"/>
                  <a:pt x="92" y="10"/>
                </a:cubicBezTo>
                <a:cubicBezTo>
                  <a:pt x="85" y="11"/>
                  <a:pt x="52" y="17"/>
                  <a:pt x="49" y="17"/>
                </a:cubicBezTo>
                <a:cubicBezTo>
                  <a:pt x="46" y="18"/>
                  <a:pt x="44" y="18"/>
                  <a:pt x="42" y="18"/>
                </a:cubicBezTo>
                <a:cubicBezTo>
                  <a:pt x="42" y="20"/>
                  <a:pt x="41" y="22"/>
                  <a:pt x="41" y="24"/>
                </a:cubicBezTo>
                <a:cubicBezTo>
                  <a:pt x="40" y="25"/>
                  <a:pt x="39" y="25"/>
                  <a:pt x="38" y="26"/>
                </a:cubicBezTo>
                <a:cubicBezTo>
                  <a:pt x="38" y="28"/>
                  <a:pt x="38" y="29"/>
                  <a:pt x="37" y="30"/>
                </a:cubicBezTo>
                <a:cubicBezTo>
                  <a:pt x="37" y="31"/>
                  <a:pt x="36" y="30"/>
                  <a:pt x="36" y="29"/>
                </a:cubicBezTo>
                <a:cubicBezTo>
                  <a:pt x="35" y="29"/>
                  <a:pt x="33" y="30"/>
                  <a:pt x="31" y="31"/>
                </a:cubicBezTo>
                <a:cubicBezTo>
                  <a:pt x="30" y="31"/>
                  <a:pt x="30" y="33"/>
                  <a:pt x="29" y="34"/>
                </a:cubicBezTo>
                <a:cubicBezTo>
                  <a:pt x="28" y="35"/>
                  <a:pt x="28" y="33"/>
                  <a:pt x="26" y="33"/>
                </a:cubicBezTo>
                <a:cubicBezTo>
                  <a:pt x="25" y="33"/>
                  <a:pt x="25" y="34"/>
                  <a:pt x="25" y="35"/>
                </a:cubicBezTo>
                <a:cubicBezTo>
                  <a:pt x="25" y="36"/>
                  <a:pt x="24" y="36"/>
                  <a:pt x="23" y="35"/>
                </a:cubicBezTo>
                <a:cubicBezTo>
                  <a:pt x="22" y="35"/>
                  <a:pt x="22" y="37"/>
                  <a:pt x="22" y="39"/>
                </a:cubicBezTo>
                <a:cubicBezTo>
                  <a:pt x="21" y="40"/>
                  <a:pt x="21" y="39"/>
                  <a:pt x="19" y="40"/>
                </a:cubicBezTo>
                <a:cubicBezTo>
                  <a:pt x="18" y="41"/>
                  <a:pt x="15" y="43"/>
                  <a:pt x="13" y="45"/>
                </a:cubicBezTo>
                <a:cubicBezTo>
                  <a:pt x="11" y="47"/>
                  <a:pt x="12" y="46"/>
                  <a:pt x="10" y="46"/>
                </a:cubicBezTo>
                <a:cubicBezTo>
                  <a:pt x="8" y="46"/>
                  <a:pt x="8" y="47"/>
                  <a:pt x="7" y="48"/>
                </a:cubicBezTo>
                <a:cubicBezTo>
                  <a:pt x="5" y="49"/>
                  <a:pt x="5" y="50"/>
                  <a:pt x="4" y="52"/>
                </a:cubicBezTo>
                <a:cubicBezTo>
                  <a:pt x="3" y="55"/>
                  <a:pt x="1" y="54"/>
                  <a:pt x="0" y="55"/>
                </a:cubicBezTo>
                <a:cubicBezTo>
                  <a:pt x="0" y="56"/>
                  <a:pt x="0" y="59"/>
                  <a:pt x="0" y="60"/>
                </a:cubicBezTo>
                <a:cubicBezTo>
                  <a:pt x="8" y="59"/>
                  <a:pt x="15" y="58"/>
                  <a:pt x="16" y="58"/>
                </a:cubicBezTo>
                <a:cubicBezTo>
                  <a:pt x="19" y="57"/>
                  <a:pt x="20" y="58"/>
                  <a:pt x="22" y="57"/>
                </a:cubicBezTo>
                <a:cubicBezTo>
                  <a:pt x="22" y="57"/>
                  <a:pt x="22" y="57"/>
                  <a:pt x="23" y="56"/>
                </a:cubicBezTo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33"/>
          <p:cNvSpPr/>
          <p:nvPr/>
        </p:nvSpPr>
        <p:spPr>
          <a:xfrm>
            <a:off x="4999268" y="2378473"/>
            <a:ext cx="977109" cy="1731977"/>
          </a:xfrm>
          <a:custGeom>
            <a:avLst/>
            <a:gdLst/>
            <a:ahLst/>
            <a:cxnLst/>
            <a:rect l="l" t="t" r="r" b="b"/>
            <a:pathLst>
              <a:path w="146" h="242" extrusionOk="0">
                <a:moveTo>
                  <a:pt x="132" y="242"/>
                </a:moveTo>
                <a:cubicBezTo>
                  <a:pt x="134" y="241"/>
                  <a:pt x="132" y="240"/>
                  <a:pt x="132" y="238"/>
                </a:cubicBezTo>
                <a:cubicBezTo>
                  <a:pt x="132" y="236"/>
                  <a:pt x="131" y="235"/>
                  <a:pt x="130" y="234"/>
                </a:cubicBezTo>
                <a:cubicBezTo>
                  <a:pt x="129" y="232"/>
                  <a:pt x="130" y="230"/>
                  <a:pt x="131" y="228"/>
                </a:cubicBezTo>
                <a:cubicBezTo>
                  <a:pt x="132" y="227"/>
                  <a:pt x="133" y="225"/>
                  <a:pt x="133" y="224"/>
                </a:cubicBezTo>
                <a:cubicBezTo>
                  <a:pt x="134" y="222"/>
                  <a:pt x="136" y="218"/>
                  <a:pt x="137" y="216"/>
                </a:cubicBezTo>
                <a:cubicBezTo>
                  <a:pt x="138" y="214"/>
                  <a:pt x="140" y="212"/>
                  <a:pt x="143" y="211"/>
                </a:cubicBezTo>
                <a:cubicBezTo>
                  <a:pt x="146" y="210"/>
                  <a:pt x="144" y="209"/>
                  <a:pt x="143" y="207"/>
                </a:cubicBezTo>
                <a:cubicBezTo>
                  <a:pt x="142" y="205"/>
                  <a:pt x="141" y="203"/>
                  <a:pt x="140" y="201"/>
                </a:cubicBezTo>
                <a:cubicBezTo>
                  <a:pt x="139" y="199"/>
                  <a:pt x="138" y="197"/>
                  <a:pt x="138" y="195"/>
                </a:cubicBezTo>
                <a:cubicBezTo>
                  <a:pt x="138" y="194"/>
                  <a:pt x="138" y="193"/>
                  <a:pt x="138" y="192"/>
                </a:cubicBezTo>
                <a:cubicBezTo>
                  <a:pt x="64" y="84"/>
                  <a:pt x="64" y="84"/>
                  <a:pt x="64" y="84"/>
                </a:cubicBezTo>
                <a:cubicBezTo>
                  <a:pt x="81" y="18"/>
                  <a:pt x="81" y="18"/>
                  <a:pt x="81" y="18"/>
                </a:cubicBezTo>
                <a:cubicBezTo>
                  <a:pt x="46" y="9"/>
                  <a:pt x="20" y="2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1"/>
                  <a:pt x="14" y="2"/>
                  <a:pt x="14" y="3"/>
                </a:cubicBezTo>
                <a:cubicBezTo>
                  <a:pt x="13" y="3"/>
                  <a:pt x="12" y="5"/>
                  <a:pt x="12" y="5"/>
                </a:cubicBezTo>
                <a:cubicBezTo>
                  <a:pt x="12" y="6"/>
                  <a:pt x="13" y="7"/>
                  <a:pt x="13" y="9"/>
                </a:cubicBezTo>
                <a:cubicBezTo>
                  <a:pt x="13" y="10"/>
                  <a:pt x="12" y="13"/>
                  <a:pt x="12" y="13"/>
                </a:cubicBezTo>
                <a:cubicBezTo>
                  <a:pt x="12" y="14"/>
                  <a:pt x="11" y="16"/>
                  <a:pt x="11" y="17"/>
                </a:cubicBezTo>
                <a:cubicBezTo>
                  <a:pt x="10" y="18"/>
                  <a:pt x="9" y="19"/>
                  <a:pt x="9" y="21"/>
                </a:cubicBezTo>
                <a:cubicBezTo>
                  <a:pt x="9" y="22"/>
                  <a:pt x="9" y="23"/>
                  <a:pt x="8" y="24"/>
                </a:cubicBezTo>
                <a:cubicBezTo>
                  <a:pt x="7" y="25"/>
                  <a:pt x="7" y="26"/>
                  <a:pt x="7" y="27"/>
                </a:cubicBezTo>
                <a:cubicBezTo>
                  <a:pt x="7" y="27"/>
                  <a:pt x="6" y="28"/>
                  <a:pt x="5" y="28"/>
                </a:cubicBezTo>
                <a:cubicBezTo>
                  <a:pt x="4" y="29"/>
                  <a:pt x="3" y="31"/>
                  <a:pt x="2" y="32"/>
                </a:cubicBezTo>
                <a:cubicBezTo>
                  <a:pt x="2" y="32"/>
                  <a:pt x="1" y="34"/>
                  <a:pt x="1" y="35"/>
                </a:cubicBezTo>
                <a:cubicBezTo>
                  <a:pt x="1" y="36"/>
                  <a:pt x="0" y="37"/>
                  <a:pt x="1" y="38"/>
                </a:cubicBezTo>
                <a:cubicBezTo>
                  <a:pt x="1" y="39"/>
                  <a:pt x="3" y="41"/>
                  <a:pt x="3" y="42"/>
                </a:cubicBezTo>
                <a:cubicBezTo>
                  <a:pt x="3" y="43"/>
                  <a:pt x="3" y="43"/>
                  <a:pt x="4" y="44"/>
                </a:cubicBezTo>
                <a:cubicBezTo>
                  <a:pt x="4" y="46"/>
                  <a:pt x="5" y="46"/>
                  <a:pt x="5" y="47"/>
                </a:cubicBezTo>
                <a:cubicBezTo>
                  <a:pt x="5" y="48"/>
                  <a:pt x="6" y="49"/>
                  <a:pt x="6" y="50"/>
                </a:cubicBezTo>
                <a:cubicBezTo>
                  <a:pt x="6" y="51"/>
                  <a:pt x="7" y="55"/>
                  <a:pt x="6" y="55"/>
                </a:cubicBezTo>
                <a:cubicBezTo>
                  <a:pt x="6" y="56"/>
                  <a:pt x="4" y="57"/>
                  <a:pt x="4" y="58"/>
                </a:cubicBezTo>
                <a:cubicBezTo>
                  <a:pt x="4" y="59"/>
                  <a:pt x="4" y="63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8"/>
                  <a:pt x="2" y="68"/>
                  <a:pt x="3" y="70"/>
                </a:cubicBezTo>
                <a:cubicBezTo>
                  <a:pt x="3" y="71"/>
                  <a:pt x="4" y="73"/>
                  <a:pt x="5" y="75"/>
                </a:cubicBezTo>
                <a:cubicBezTo>
                  <a:pt x="6" y="77"/>
                  <a:pt x="6" y="79"/>
                  <a:pt x="7" y="80"/>
                </a:cubicBezTo>
                <a:cubicBezTo>
                  <a:pt x="8" y="81"/>
                  <a:pt x="9" y="83"/>
                  <a:pt x="9" y="84"/>
                </a:cubicBezTo>
                <a:cubicBezTo>
                  <a:pt x="10" y="85"/>
                  <a:pt x="10" y="86"/>
                  <a:pt x="10" y="87"/>
                </a:cubicBezTo>
                <a:cubicBezTo>
                  <a:pt x="11" y="87"/>
                  <a:pt x="12" y="90"/>
                  <a:pt x="11" y="89"/>
                </a:cubicBezTo>
                <a:cubicBezTo>
                  <a:pt x="11" y="89"/>
                  <a:pt x="10" y="89"/>
                  <a:pt x="10" y="89"/>
                </a:cubicBezTo>
                <a:cubicBezTo>
                  <a:pt x="10" y="90"/>
                  <a:pt x="10" y="92"/>
                  <a:pt x="9" y="92"/>
                </a:cubicBezTo>
                <a:cubicBezTo>
                  <a:pt x="9" y="93"/>
                  <a:pt x="10" y="92"/>
                  <a:pt x="11" y="93"/>
                </a:cubicBezTo>
                <a:cubicBezTo>
                  <a:pt x="12" y="94"/>
                  <a:pt x="13" y="94"/>
                  <a:pt x="13" y="95"/>
                </a:cubicBezTo>
                <a:cubicBezTo>
                  <a:pt x="13" y="96"/>
                  <a:pt x="14" y="96"/>
                  <a:pt x="14" y="97"/>
                </a:cubicBezTo>
                <a:cubicBezTo>
                  <a:pt x="15" y="98"/>
                  <a:pt x="15" y="99"/>
                  <a:pt x="16" y="99"/>
                </a:cubicBezTo>
                <a:cubicBezTo>
                  <a:pt x="17" y="98"/>
                  <a:pt x="17" y="98"/>
                  <a:pt x="17" y="97"/>
                </a:cubicBezTo>
                <a:cubicBezTo>
                  <a:pt x="17" y="96"/>
                  <a:pt x="18" y="96"/>
                  <a:pt x="18" y="95"/>
                </a:cubicBezTo>
                <a:cubicBezTo>
                  <a:pt x="18" y="94"/>
                  <a:pt x="17" y="93"/>
                  <a:pt x="19" y="93"/>
                </a:cubicBezTo>
                <a:cubicBezTo>
                  <a:pt x="20" y="93"/>
                  <a:pt x="20" y="93"/>
                  <a:pt x="21" y="94"/>
                </a:cubicBezTo>
                <a:cubicBezTo>
                  <a:pt x="21" y="94"/>
                  <a:pt x="23" y="96"/>
                  <a:pt x="23" y="95"/>
                </a:cubicBezTo>
                <a:cubicBezTo>
                  <a:pt x="24" y="95"/>
                  <a:pt x="26" y="95"/>
                  <a:pt x="26" y="95"/>
                </a:cubicBezTo>
                <a:cubicBezTo>
                  <a:pt x="27" y="96"/>
                  <a:pt x="27" y="96"/>
                  <a:pt x="29" y="97"/>
                </a:cubicBezTo>
                <a:cubicBezTo>
                  <a:pt x="30" y="97"/>
                  <a:pt x="31" y="96"/>
                  <a:pt x="31" y="96"/>
                </a:cubicBezTo>
                <a:cubicBezTo>
                  <a:pt x="31" y="96"/>
                  <a:pt x="31" y="97"/>
                  <a:pt x="31" y="97"/>
                </a:cubicBezTo>
                <a:cubicBezTo>
                  <a:pt x="30" y="98"/>
                  <a:pt x="31" y="99"/>
                  <a:pt x="30" y="98"/>
                </a:cubicBezTo>
                <a:cubicBezTo>
                  <a:pt x="29" y="98"/>
                  <a:pt x="27" y="96"/>
                  <a:pt x="26" y="96"/>
                </a:cubicBezTo>
                <a:cubicBezTo>
                  <a:pt x="25" y="96"/>
                  <a:pt x="23" y="96"/>
                  <a:pt x="23" y="96"/>
                </a:cubicBezTo>
                <a:cubicBezTo>
                  <a:pt x="22" y="96"/>
                  <a:pt x="20" y="95"/>
                  <a:pt x="20" y="96"/>
                </a:cubicBezTo>
                <a:cubicBezTo>
                  <a:pt x="19" y="96"/>
                  <a:pt x="19" y="97"/>
                  <a:pt x="19" y="98"/>
                </a:cubicBezTo>
                <a:cubicBezTo>
                  <a:pt x="19" y="98"/>
                  <a:pt x="19" y="100"/>
                  <a:pt x="19" y="101"/>
                </a:cubicBezTo>
                <a:cubicBezTo>
                  <a:pt x="20" y="102"/>
                  <a:pt x="21" y="104"/>
                  <a:pt x="21" y="105"/>
                </a:cubicBezTo>
                <a:cubicBezTo>
                  <a:pt x="21" y="106"/>
                  <a:pt x="21" y="106"/>
                  <a:pt x="21" y="107"/>
                </a:cubicBezTo>
                <a:cubicBezTo>
                  <a:pt x="22" y="108"/>
                  <a:pt x="22" y="109"/>
                  <a:pt x="21" y="109"/>
                </a:cubicBezTo>
                <a:cubicBezTo>
                  <a:pt x="20" y="108"/>
                  <a:pt x="18" y="106"/>
                  <a:pt x="17" y="105"/>
                </a:cubicBezTo>
                <a:cubicBezTo>
                  <a:pt x="17" y="104"/>
                  <a:pt x="16" y="103"/>
                  <a:pt x="15" y="103"/>
                </a:cubicBezTo>
                <a:cubicBezTo>
                  <a:pt x="15" y="104"/>
                  <a:pt x="14" y="104"/>
                  <a:pt x="14" y="105"/>
                </a:cubicBezTo>
                <a:cubicBezTo>
                  <a:pt x="15" y="106"/>
                  <a:pt x="16" y="107"/>
                  <a:pt x="15" y="109"/>
                </a:cubicBezTo>
                <a:cubicBezTo>
                  <a:pt x="15" y="109"/>
                  <a:pt x="15" y="111"/>
                  <a:pt x="15" y="111"/>
                </a:cubicBezTo>
                <a:cubicBezTo>
                  <a:pt x="14" y="112"/>
                  <a:pt x="14" y="114"/>
                  <a:pt x="15" y="115"/>
                </a:cubicBezTo>
                <a:cubicBezTo>
                  <a:pt x="15" y="116"/>
                  <a:pt x="17" y="118"/>
                  <a:pt x="17" y="119"/>
                </a:cubicBezTo>
                <a:cubicBezTo>
                  <a:pt x="18" y="120"/>
                  <a:pt x="18" y="120"/>
                  <a:pt x="20" y="120"/>
                </a:cubicBezTo>
                <a:cubicBezTo>
                  <a:pt x="21" y="121"/>
                  <a:pt x="21" y="120"/>
                  <a:pt x="22" y="121"/>
                </a:cubicBezTo>
                <a:cubicBezTo>
                  <a:pt x="22" y="122"/>
                  <a:pt x="23" y="124"/>
                  <a:pt x="22" y="125"/>
                </a:cubicBezTo>
                <a:cubicBezTo>
                  <a:pt x="22" y="126"/>
                  <a:pt x="22" y="126"/>
                  <a:pt x="21" y="127"/>
                </a:cubicBezTo>
                <a:cubicBezTo>
                  <a:pt x="21" y="128"/>
                  <a:pt x="20" y="128"/>
                  <a:pt x="19" y="128"/>
                </a:cubicBezTo>
                <a:cubicBezTo>
                  <a:pt x="18" y="129"/>
                  <a:pt x="18" y="129"/>
                  <a:pt x="18" y="131"/>
                </a:cubicBezTo>
                <a:cubicBezTo>
                  <a:pt x="18" y="133"/>
                  <a:pt x="17" y="134"/>
                  <a:pt x="18" y="136"/>
                </a:cubicBezTo>
                <a:cubicBezTo>
                  <a:pt x="19" y="137"/>
                  <a:pt x="21" y="139"/>
                  <a:pt x="21" y="140"/>
                </a:cubicBezTo>
                <a:cubicBezTo>
                  <a:pt x="21" y="141"/>
                  <a:pt x="21" y="142"/>
                  <a:pt x="22" y="142"/>
                </a:cubicBezTo>
                <a:cubicBezTo>
                  <a:pt x="23" y="143"/>
                  <a:pt x="23" y="144"/>
                  <a:pt x="23" y="145"/>
                </a:cubicBezTo>
                <a:cubicBezTo>
                  <a:pt x="23" y="146"/>
                  <a:pt x="23" y="146"/>
                  <a:pt x="24" y="147"/>
                </a:cubicBezTo>
                <a:cubicBezTo>
                  <a:pt x="24" y="149"/>
                  <a:pt x="25" y="150"/>
                  <a:pt x="25" y="151"/>
                </a:cubicBezTo>
                <a:cubicBezTo>
                  <a:pt x="25" y="152"/>
                  <a:pt x="26" y="152"/>
                  <a:pt x="27" y="153"/>
                </a:cubicBezTo>
                <a:cubicBezTo>
                  <a:pt x="27" y="153"/>
                  <a:pt x="27" y="155"/>
                  <a:pt x="28" y="155"/>
                </a:cubicBezTo>
                <a:cubicBezTo>
                  <a:pt x="28" y="156"/>
                  <a:pt x="29" y="158"/>
                  <a:pt x="30" y="158"/>
                </a:cubicBezTo>
                <a:cubicBezTo>
                  <a:pt x="30" y="159"/>
                  <a:pt x="31" y="161"/>
                  <a:pt x="30" y="161"/>
                </a:cubicBezTo>
                <a:cubicBezTo>
                  <a:pt x="30" y="162"/>
                  <a:pt x="29" y="162"/>
                  <a:pt x="30" y="163"/>
                </a:cubicBezTo>
                <a:cubicBezTo>
                  <a:pt x="30" y="164"/>
                  <a:pt x="31" y="164"/>
                  <a:pt x="32" y="165"/>
                </a:cubicBezTo>
                <a:cubicBezTo>
                  <a:pt x="32" y="165"/>
                  <a:pt x="33" y="166"/>
                  <a:pt x="33" y="167"/>
                </a:cubicBezTo>
                <a:cubicBezTo>
                  <a:pt x="32" y="168"/>
                  <a:pt x="32" y="168"/>
                  <a:pt x="32" y="169"/>
                </a:cubicBezTo>
                <a:cubicBezTo>
                  <a:pt x="32" y="170"/>
                  <a:pt x="32" y="172"/>
                  <a:pt x="32" y="172"/>
                </a:cubicBezTo>
                <a:cubicBezTo>
                  <a:pt x="31" y="173"/>
                  <a:pt x="31" y="173"/>
                  <a:pt x="31" y="174"/>
                </a:cubicBezTo>
                <a:cubicBezTo>
                  <a:pt x="31" y="175"/>
                  <a:pt x="31" y="176"/>
                  <a:pt x="30" y="176"/>
                </a:cubicBezTo>
                <a:cubicBezTo>
                  <a:pt x="30" y="177"/>
                  <a:pt x="29" y="178"/>
                  <a:pt x="30" y="179"/>
                </a:cubicBezTo>
                <a:cubicBezTo>
                  <a:pt x="31" y="179"/>
                  <a:pt x="31" y="180"/>
                  <a:pt x="33" y="181"/>
                </a:cubicBezTo>
                <a:cubicBezTo>
                  <a:pt x="34" y="182"/>
                  <a:pt x="36" y="181"/>
                  <a:pt x="37" y="182"/>
                </a:cubicBezTo>
                <a:cubicBezTo>
                  <a:pt x="39" y="183"/>
                  <a:pt x="40" y="183"/>
                  <a:pt x="42" y="184"/>
                </a:cubicBezTo>
                <a:cubicBezTo>
                  <a:pt x="43" y="185"/>
                  <a:pt x="44" y="186"/>
                  <a:pt x="45" y="186"/>
                </a:cubicBezTo>
                <a:cubicBezTo>
                  <a:pt x="47" y="186"/>
                  <a:pt x="47" y="186"/>
                  <a:pt x="49" y="187"/>
                </a:cubicBezTo>
                <a:cubicBezTo>
                  <a:pt x="50" y="188"/>
                  <a:pt x="50" y="189"/>
                  <a:pt x="51" y="190"/>
                </a:cubicBezTo>
                <a:cubicBezTo>
                  <a:pt x="52" y="190"/>
                  <a:pt x="52" y="191"/>
                  <a:pt x="52" y="191"/>
                </a:cubicBezTo>
                <a:cubicBezTo>
                  <a:pt x="52" y="192"/>
                  <a:pt x="52" y="193"/>
                  <a:pt x="54" y="195"/>
                </a:cubicBezTo>
                <a:cubicBezTo>
                  <a:pt x="57" y="196"/>
                  <a:pt x="59" y="198"/>
                  <a:pt x="61" y="198"/>
                </a:cubicBezTo>
                <a:cubicBezTo>
                  <a:pt x="63" y="198"/>
                  <a:pt x="64" y="198"/>
                  <a:pt x="65" y="199"/>
                </a:cubicBezTo>
                <a:cubicBezTo>
                  <a:pt x="66" y="200"/>
                  <a:pt x="66" y="200"/>
                  <a:pt x="66" y="201"/>
                </a:cubicBezTo>
                <a:cubicBezTo>
                  <a:pt x="66" y="202"/>
                  <a:pt x="65" y="206"/>
                  <a:pt x="66" y="206"/>
                </a:cubicBezTo>
                <a:cubicBezTo>
                  <a:pt x="67" y="207"/>
                  <a:pt x="66" y="206"/>
                  <a:pt x="67" y="206"/>
                </a:cubicBezTo>
                <a:cubicBezTo>
                  <a:pt x="68" y="206"/>
                  <a:pt x="70" y="206"/>
                  <a:pt x="71" y="208"/>
                </a:cubicBezTo>
                <a:cubicBezTo>
                  <a:pt x="72" y="209"/>
                  <a:pt x="74" y="211"/>
                  <a:pt x="74" y="212"/>
                </a:cubicBezTo>
                <a:cubicBezTo>
                  <a:pt x="75" y="212"/>
                  <a:pt x="78" y="216"/>
                  <a:pt x="79" y="218"/>
                </a:cubicBezTo>
                <a:cubicBezTo>
                  <a:pt x="80" y="219"/>
                  <a:pt x="82" y="223"/>
                  <a:pt x="82" y="226"/>
                </a:cubicBezTo>
                <a:cubicBezTo>
                  <a:pt x="82" y="228"/>
                  <a:pt x="82" y="231"/>
                  <a:pt x="81" y="231"/>
                </a:cubicBezTo>
                <a:cubicBezTo>
                  <a:pt x="81" y="232"/>
                  <a:pt x="80" y="233"/>
                  <a:pt x="81" y="233"/>
                </a:cubicBezTo>
                <a:cubicBezTo>
                  <a:pt x="81" y="234"/>
                  <a:pt x="81" y="233"/>
                  <a:pt x="82" y="233"/>
                </a:cubicBezTo>
                <a:cubicBezTo>
                  <a:pt x="83" y="234"/>
                  <a:pt x="82" y="235"/>
                  <a:pt x="82" y="236"/>
                </a:cubicBezTo>
                <a:cubicBezTo>
                  <a:pt x="82" y="237"/>
                  <a:pt x="82" y="238"/>
                  <a:pt x="82" y="238"/>
                </a:cubicBezTo>
                <a:cubicBezTo>
                  <a:pt x="127" y="242"/>
                  <a:pt x="127" y="242"/>
                  <a:pt x="127" y="242"/>
                </a:cubicBezTo>
                <a:cubicBezTo>
                  <a:pt x="128" y="241"/>
                  <a:pt x="130" y="242"/>
                  <a:pt x="132" y="242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33"/>
          <p:cNvSpPr/>
          <p:nvPr/>
        </p:nvSpPr>
        <p:spPr>
          <a:xfrm>
            <a:off x="5079383" y="1749637"/>
            <a:ext cx="942776" cy="836919"/>
          </a:xfrm>
          <a:custGeom>
            <a:avLst/>
            <a:gdLst/>
            <a:ahLst/>
            <a:cxnLst/>
            <a:rect l="l" t="t" r="r" b="b"/>
            <a:pathLst>
              <a:path w="141" h="117" extrusionOk="0">
                <a:moveTo>
                  <a:pt x="69" y="106"/>
                </a:moveTo>
                <a:cubicBezTo>
                  <a:pt x="84" y="110"/>
                  <a:pt x="100" y="114"/>
                  <a:pt x="116" y="117"/>
                </a:cubicBezTo>
                <a:cubicBezTo>
                  <a:pt x="118" y="108"/>
                  <a:pt x="124" y="82"/>
                  <a:pt x="124" y="80"/>
                </a:cubicBezTo>
                <a:cubicBezTo>
                  <a:pt x="124" y="78"/>
                  <a:pt x="126" y="75"/>
                  <a:pt x="127" y="72"/>
                </a:cubicBezTo>
                <a:cubicBezTo>
                  <a:pt x="129" y="69"/>
                  <a:pt x="129" y="71"/>
                  <a:pt x="126" y="68"/>
                </a:cubicBezTo>
                <a:cubicBezTo>
                  <a:pt x="123" y="66"/>
                  <a:pt x="125" y="66"/>
                  <a:pt x="125" y="64"/>
                </a:cubicBezTo>
                <a:cubicBezTo>
                  <a:pt x="125" y="62"/>
                  <a:pt x="129" y="57"/>
                  <a:pt x="131" y="57"/>
                </a:cubicBezTo>
                <a:cubicBezTo>
                  <a:pt x="132" y="56"/>
                  <a:pt x="133" y="54"/>
                  <a:pt x="133" y="52"/>
                </a:cubicBezTo>
                <a:cubicBezTo>
                  <a:pt x="134" y="51"/>
                  <a:pt x="135" y="50"/>
                  <a:pt x="137" y="48"/>
                </a:cubicBezTo>
                <a:cubicBezTo>
                  <a:pt x="138" y="46"/>
                  <a:pt x="138" y="45"/>
                  <a:pt x="139" y="44"/>
                </a:cubicBezTo>
                <a:cubicBezTo>
                  <a:pt x="140" y="43"/>
                  <a:pt x="141" y="39"/>
                  <a:pt x="141" y="38"/>
                </a:cubicBezTo>
                <a:cubicBezTo>
                  <a:pt x="141" y="36"/>
                  <a:pt x="139" y="36"/>
                  <a:pt x="138" y="34"/>
                </a:cubicBezTo>
                <a:cubicBezTo>
                  <a:pt x="137" y="32"/>
                  <a:pt x="137" y="32"/>
                  <a:pt x="137" y="31"/>
                </a:cubicBezTo>
                <a:cubicBezTo>
                  <a:pt x="133" y="30"/>
                  <a:pt x="124" y="28"/>
                  <a:pt x="120" y="27"/>
                </a:cubicBezTo>
                <a:cubicBezTo>
                  <a:pt x="116" y="26"/>
                  <a:pt x="115" y="26"/>
                  <a:pt x="111" y="25"/>
                </a:cubicBezTo>
                <a:cubicBezTo>
                  <a:pt x="107" y="25"/>
                  <a:pt x="107" y="24"/>
                  <a:pt x="105" y="24"/>
                </a:cubicBezTo>
                <a:cubicBezTo>
                  <a:pt x="102" y="24"/>
                  <a:pt x="103" y="24"/>
                  <a:pt x="100" y="23"/>
                </a:cubicBezTo>
                <a:cubicBezTo>
                  <a:pt x="97" y="23"/>
                  <a:pt x="97" y="23"/>
                  <a:pt x="96" y="24"/>
                </a:cubicBezTo>
                <a:cubicBezTo>
                  <a:pt x="94" y="24"/>
                  <a:pt x="94" y="24"/>
                  <a:pt x="92" y="23"/>
                </a:cubicBezTo>
                <a:cubicBezTo>
                  <a:pt x="91" y="23"/>
                  <a:pt x="90" y="23"/>
                  <a:pt x="88" y="24"/>
                </a:cubicBezTo>
                <a:cubicBezTo>
                  <a:pt x="85" y="24"/>
                  <a:pt x="85" y="24"/>
                  <a:pt x="83" y="24"/>
                </a:cubicBezTo>
                <a:cubicBezTo>
                  <a:pt x="80" y="24"/>
                  <a:pt x="81" y="24"/>
                  <a:pt x="79" y="23"/>
                </a:cubicBezTo>
                <a:cubicBezTo>
                  <a:pt x="78" y="22"/>
                  <a:pt x="76" y="23"/>
                  <a:pt x="75" y="23"/>
                </a:cubicBezTo>
                <a:cubicBezTo>
                  <a:pt x="73" y="24"/>
                  <a:pt x="72" y="23"/>
                  <a:pt x="70" y="23"/>
                </a:cubicBezTo>
                <a:cubicBezTo>
                  <a:pt x="69" y="23"/>
                  <a:pt x="69" y="23"/>
                  <a:pt x="69" y="22"/>
                </a:cubicBezTo>
                <a:cubicBezTo>
                  <a:pt x="69" y="20"/>
                  <a:pt x="66" y="21"/>
                  <a:pt x="63" y="20"/>
                </a:cubicBezTo>
                <a:cubicBezTo>
                  <a:pt x="61" y="19"/>
                  <a:pt x="62" y="19"/>
                  <a:pt x="60" y="19"/>
                </a:cubicBezTo>
                <a:cubicBezTo>
                  <a:pt x="58" y="19"/>
                  <a:pt x="57" y="20"/>
                  <a:pt x="55" y="20"/>
                </a:cubicBezTo>
                <a:cubicBezTo>
                  <a:pt x="53" y="21"/>
                  <a:pt x="52" y="20"/>
                  <a:pt x="50" y="19"/>
                </a:cubicBezTo>
                <a:cubicBezTo>
                  <a:pt x="48" y="19"/>
                  <a:pt x="47" y="17"/>
                  <a:pt x="47" y="16"/>
                </a:cubicBezTo>
                <a:cubicBezTo>
                  <a:pt x="47" y="14"/>
                  <a:pt x="47" y="10"/>
                  <a:pt x="47" y="9"/>
                </a:cubicBezTo>
                <a:cubicBezTo>
                  <a:pt x="47" y="7"/>
                  <a:pt x="44" y="4"/>
                  <a:pt x="42" y="3"/>
                </a:cubicBezTo>
                <a:cubicBezTo>
                  <a:pt x="42" y="3"/>
                  <a:pt x="41" y="3"/>
                  <a:pt x="41" y="3"/>
                </a:cubicBezTo>
                <a:cubicBezTo>
                  <a:pt x="41" y="3"/>
                  <a:pt x="42" y="3"/>
                  <a:pt x="41" y="3"/>
                </a:cubicBezTo>
                <a:cubicBezTo>
                  <a:pt x="40" y="2"/>
                  <a:pt x="39" y="2"/>
                  <a:pt x="37" y="1"/>
                </a:cubicBezTo>
                <a:cubicBezTo>
                  <a:pt x="36" y="1"/>
                  <a:pt x="36" y="1"/>
                  <a:pt x="35" y="1"/>
                </a:cubicBezTo>
                <a:cubicBezTo>
                  <a:pt x="33" y="0"/>
                  <a:pt x="32" y="0"/>
                  <a:pt x="32" y="0"/>
                </a:cubicBezTo>
                <a:cubicBezTo>
                  <a:pt x="32" y="0"/>
                  <a:pt x="31" y="0"/>
                  <a:pt x="31" y="1"/>
                </a:cubicBezTo>
                <a:cubicBezTo>
                  <a:pt x="31" y="2"/>
                  <a:pt x="31" y="3"/>
                  <a:pt x="31" y="4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7"/>
                  <a:pt x="29" y="9"/>
                  <a:pt x="29" y="9"/>
                </a:cubicBezTo>
                <a:cubicBezTo>
                  <a:pt x="29" y="10"/>
                  <a:pt x="30" y="10"/>
                  <a:pt x="29" y="11"/>
                </a:cubicBezTo>
                <a:cubicBezTo>
                  <a:pt x="29" y="12"/>
                  <a:pt x="28" y="12"/>
                  <a:pt x="28" y="12"/>
                </a:cubicBezTo>
                <a:cubicBezTo>
                  <a:pt x="28" y="13"/>
                  <a:pt x="29" y="15"/>
                  <a:pt x="28" y="15"/>
                </a:cubicBezTo>
                <a:cubicBezTo>
                  <a:pt x="27" y="15"/>
                  <a:pt x="27" y="16"/>
                  <a:pt x="26" y="17"/>
                </a:cubicBezTo>
                <a:cubicBezTo>
                  <a:pt x="26" y="19"/>
                  <a:pt x="26" y="20"/>
                  <a:pt x="25" y="21"/>
                </a:cubicBezTo>
                <a:cubicBezTo>
                  <a:pt x="25" y="22"/>
                  <a:pt x="25" y="22"/>
                  <a:pt x="24" y="23"/>
                </a:cubicBezTo>
                <a:cubicBezTo>
                  <a:pt x="24" y="24"/>
                  <a:pt x="23" y="26"/>
                  <a:pt x="23" y="26"/>
                </a:cubicBezTo>
                <a:cubicBezTo>
                  <a:pt x="22" y="27"/>
                  <a:pt x="21" y="29"/>
                  <a:pt x="21" y="31"/>
                </a:cubicBezTo>
                <a:cubicBezTo>
                  <a:pt x="21" y="32"/>
                  <a:pt x="20" y="33"/>
                  <a:pt x="20" y="34"/>
                </a:cubicBezTo>
                <a:cubicBezTo>
                  <a:pt x="19" y="35"/>
                  <a:pt x="19" y="37"/>
                  <a:pt x="19" y="38"/>
                </a:cubicBezTo>
                <a:cubicBezTo>
                  <a:pt x="18" y="39"/>
                  <a:pt x="17" y="41"/>
                  <a:pt x="16" y="42"/>
                </a:cubicBezTo>
                <a:cubicBezTo>
                  <a:pt x="16" y="44"/>
                  <a:pt x="15" y="48"/>
                  <a:pt x="14" y="49"/>
                </a:cubicBezTo>
                <a:cubicBezTo>
                  <a:pt x="13" y="50"/>
                  <a:pt x="12" y="52"/>
                  <a:pt x="13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2"/>
                  <a:pt x="13" y="53"/>
                </a:cubicBezTo>
                <a:cubicBezTo>
                  <a:pt x="12" y="53"/>
                  <a:pt x="11" y="55"/>
                  <a:pt x="10" y="56"/>
                </a:cubicBezTo>
                <a:cubicBezTo>
                  <a:pt x="10" y="57"/>
                  <a:pt x="9" y="58"/>
                  <a:pt x="9" y="58"/>
                </a:cubicBezTo>
                <a:cubicBezTo>
                  <a:pt x="10" y="58"/>
                  <a:pt x="10" y="57"/>
                  <a:pt x="10" y="58"/>
                </a:cubicBezTo>
                <a:cubicBezTo>
                  <a:pt x="10" y="59"/>
                  <a:pt x="10" y="59"/>
                  <a:pt x="10" y="59"/>
                </a:cubicBezTo>
                <a:cubicBezTo>
                  <a:pt x="9" y="59"/>
                  <a:pt x="9" y="58"/>
                  <a:pt x="9" y="59"/>
                </a:cubicBezTo>
                <a:cubicBezTo>
                  <a:pt x="8" y="59"/>
                  <a:pt x="8" y="60"/>
                  <a:pt x="8" y="60"/>
                </a:cubicBezTo>
                <a:cubicBezTo>
                  <a:pt x="8" y="59"/>
                  <a:pt x="7" y="59"/>
                  <a:pt x="7" y="59"/>
                </a:cubicBezTo>
                <a:cubicBezTo>
                  <a:pt x="7" y="60"/>
                  <a:pt x="6" y="64"/>
                  <a:pt x="5" y="65"/>
                </a:cubicBezTo>
                <a:cubicBezTo>
                  <a:pt x="4" y="66"/>
                  <a:pt x="2" y="67"/>
                  <a:pt x="2" y="68"/>
                </a:cubicBezTo>
                <a:cubicBezTo>
                  <a:pt x="2" y="69"/>
                  <a:pt x="2" y="73"/>
                  <a:pt x="2" y="74"/>
                </a:cubicBezTo>
                <a:cubicBezTo>
                  <a:pt x="2" y="76"/>
                  <a:pt x="2" y="76"/>
                  <a:pt x="1" y="77"/>
                </a:cubicBezTo>
                <a:cubicBezTo>
                  <a:pt x="1" y="78"/>
                  <a:pt x="0" y="79"/>
                  <a:pt x="0" y="80"/>
                </a:cubicBezTo>
                <a:cubicBezTo>
                  <a:pt x="0" y="81"/>
                  <a:pt x="0" y="82"/>
                  <a:pt x="0" y="84"/>
                </a:cubicBezTo>
                <a:cubicBezTo>
                  <a:pt x="0" y="85"/>
                  <a:pt x="0" y="87"/>
                  <a:pt x="1" y="88"/>
                </a:cubicBezTo>
                <a:cubicBezTo>
                  <a:pt x="8" y="90"/>
                  <a:pt x="34" y="97"/>
                  <a:pt x="69" y="106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33"/>
          <p:cNvSpPr/>
          <p:nvPr/>
        </p:nvSpPr>
        <p:spPr>
          <a:xfrm>
            <a:off x="5079383" y="1749637"/>
            <a:ext cx="942776" cy="836919"/>
          </a:xfrm>
          <a:custGeom>
            <a:avLst/>
            <a:gdLst/>
            <a:ahLst/>
            <a:cxnLst/>
            <a:rect l="l" t="t" r="r" b="b"/>
            <a:pathLst>
              <a:path w="141" h="117" extrusionOk="0">
                <a:moveTo>
                  <a:pt x="69" y="106"/>
                </a:moveTo>
                <a:cubicBezTo>
                  <a:pt x="84" y="110"/>
                  <a:pt x="100" y="114"/>
                  <a:pt x="116" y="117"/>
                </a:cubicBezTo>
                <a:cubicBezTo>
                  <a:pt x="118" y="108"/>
                  <a:pt x="124" y="82"/>
                  <a:pt x="124" y="80"/>
                </a:cubicBezTo>
                <a:cubicBezTo>
                  <a:pt x="124" y="78"/>
                  <a:pt x="126" y="75"/>
                  <a:pt x="127" y="72"/>
                </a:cubicBezTo>
                <a:cubicBezTo>
                  <a:pt x="129" y="69"/>
                  <a:pt x="129" y="71"/>
                  <a:pt x="126" y="68"/>
                </a:cubicBezTo>
                <a:cubicBezTo>
                  <a:pt x="123" y="66"/>
                  <a:pt x="125" y="66"/>
                  <a:pt x="125" y="64"/>
                </a:cubicBezTo>
                <a:cubicBezTo>
                  <a:pt x="125" y="62"/>
                  <a:pt x="129" y="57"/>
                  <a:pt x="131" y="57"/>
                </a:cubicBezTo>
                <a:cubicBezTo>
                  <a:pt x="132" y="56"/>
                  <a:pt x="133" y="54"/>
                  <a:pt x="133" y="52"/>
                </a:cubicBezTo>
                <a:cubicBezTo>
                  <a:pt x="134" y="51"/>
                  <a:pt x="135" y="50"/>
                  <a:pt x="137" y="48"/>
                </a:cubicBezTo>
                <a:cubicBezTo>
                  <a:pt x="138" y="46"/>
                  <a:pt x="138" y="45"/>
                  <a:pt x="139" y="44"/>
                </a:cubicBezTo>
                <a:cubicBezTo>
                  <a:pt x="140" y="43"/>
                  <a:pt x="141" y="39"/>
                  <a:pt x="141" y="38"/>
                </a:cubicBezTo>
                <a:cubicBezTo>
                  <a:pt x="141" y="36"/>
                  <a:pt x="139" y="36"/>
                  <a:pt x="138" y="34"/>
                </a:cubicBezTo>
                <a:cubicBezTo>
                  <a:pt x="137" y="32"/>
                  <a:pt x="137" y="32"/>
                  <a:pt x="137" y="31"/>
                </a:cubicBezTo>
                <a:cubicBezTo>
                  <a:pt x="133" y="30"/>
                  <a:pt x="124" y="28"/>
                  <a:pt x="120" y="27"/>
                </a:cubicBezTo>
                <a:cubicBezTo>
                  <a:pt x="116" y="26"/>
                  <a:pt x="115" y="26"/>
                  <a:pt x="111" y="25"/>
                </a:cubicBezTo>
                <a:cubicBezTo>
                  <a:pt x="107" y="25"/>
                  <a:pt x="107" y="24"/>
                  <a:pt x="105" y="24"/>
                </a:cubicBezTo>
                <a:cubicBezTo>
                  <a:pt x="102" y="24"/>
                  <a:pt x="103" y="24"/>
                  <a:pt x="100" y="23"/>
                </a:cubicBezTo>
                <a:cubicBezTo>
                  <a:pt x="97" y="23"/>
                  <a:pt x="97" y="23"/>
                  <a:pt x="96" y="24"/>
                </a:cubicBezTo>
                <a:cubicBezTo>
                  <a:pt x="94" y="24"/>
                  <a:pt x="94" y="24"/>
                  <a:pt x="92" y="23"/>
                </a:cubicBezTo>
                <a:cubicBezTo>
                  <a:pt x="91" y="23"/>
                  <a:pt x="90" y="23"/>
                  <a:pt x="88" y="24"/>
                </a:cubicBezTo>
                <a:cubicBezTo>
                  <a:pt x="85" y="24"/>
                  <a:pt x="85" y="24"/>
                  <a:pt x="83" y="24"/>
                </a:cubicBezTo>
                <a:cubicBezTo>
                  <a:pt x="80" y="24"/>
                  <a:pt x="81" y="24"/>
                  <a:pt x="79" y="23"/>
                </a:cubicBezTo>
                <a:cubicBezTo>
                  <a:pt x="78" y="22"/>
                  <a:pt x="76" y="23"/>
                  <a:pt x="75" y="23"/>
                </a:cubicBezTo>
                <a:cubicBezTo>
                  <a:pt x="73" y="24"/>
                  <a:pt x="72" y="23"/>
                  <a:pt x="70" y="23"/>
                </a:cubicBezTo>
                <a:cubicBezTo>
                  <a:pt x="69" y="23"/>
                  <a:pt x="69" y="23"/>
                  <a:pt x="69" y="22"/>
                </a:cubicBezTo>
                <a:cubicBezTo>
                  <a:pt x="69" y="20"/>
                  <a:pt x="66" y="21"/>
                  <a:pt x="63" y="20"/>
                </a:cubicBezTo>
                <a:cubicBezTo>
                  <a:pt x="61" y="19"/>
                  <a:pt x="62" y="19"/>
                  <a:pt x="60" y="19"/>
                </a:cubicBezTo>
                <a:cubicBezTo>
                  <a:pt x="58" y="19"/>
                  <a:pt x="57" y="20"/>
                  <a:pt x="55" y="20"/>
                </a:cubicBezTo>
                <a:cubicBezTo>
                  <a:pt x="53" y="21"/>
                  <a:pt x="52" y="20"/>
                  <a:pt x="50" y="19"/>
                </a:cubicBezTo>
                <a:cubicBezTo>
                  <a:pt x="48" y="19"/>
                  <a:pt x="47" y="17"/>
                  <a:pt x="47" y="16"/>
                </a:cubicBezTo>
                <a:cubicBezTo>
                  <a:pt x="47" y="14"/>
                  <a:pt x="47" y="10"/>
                  <a:pt x="47" y="9"/>
                </a:cubicBezTo>
                <a:cubicBezTo>
                  <a:pt x="47" y="7"/>
                  <a:pt x="44" y="4"/>
                  <a:pt x="42" y="3"/>
                </a:cubicBezTo>
                <a:cubicBezTo>
                  <a:pt x="42" y="3"/>
                  <a:pt x="41" y="3"/>
                  <a:pt x="41" y="3"/>
                </a:cubicBezTo>
                <a:cubicBezTo>
                  <a:pt x="41" y="3"/>
                  <a:pt x="42" y="3"/>
                  <a:pt x="41" y="3"/>
                </a:cubicBezTo>
                <a:cubicBezTo>
                  <a:pt x="40" y="2"/>
                  <a:pt x="39" y="2"/>
                  <a:pt x="37" y="1"/>
                </a:cubicBezTo>
                <a:cubicBezTo>
                  <a:pt x="36" y="1"/>
                  <a:pt x="36" y="1"/>
                  <a:pt x="35" y="1"/>
                </a:cubicBezTo>
                <a:cubicBezTo>
                  <a:pt x="33" y="0"/>
                  <a:pt x="32" y="0"/>
                  <a:pt x="32" y="0"/>
                </a:cubicBezTo>
                <a:cubicBezTo>
                  <a:pt x="32" y="0"/>
                  <a:pt x="31" y="0"/>
                  <a:pt x="31" y="1"/>
                </a:cubicBezTo>
                <a:cubicBezTo>
                  <a:pt x="31" y="2"/>
                  <a:pt x="31" y="3"/>
                  <a:pt x="31" y="4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7"/>
                  <a:pt x="29" y="9"/>
                  <a:pt x="29" y="9"/>
                </a:cubicBezTo>
                <a:cubicBezTo>
                  <a:pt x="29" y="10"/>
                  <a:pt x="30" y="10"/>
                  <a:pt x="29" y="11"/>
                </a:cubicBezTo>
                <a:cubicBezTo>
                  <a:pt x="29" y="12"/>
                  <a:pt x="28" y="12"/>
                  <a:pt x="28" y="12"/>
                </a:cubicBezTo>
                <a:cubicBezTo>
                  <a:pt x="28" y="13"/>
                  <a:pt x="29" y="15"/>
                  <a:pt x="28" y="15"/>
                </a:cubicBezTo>
                <a:cubicBezTo>
                  <a:pt x="27" y="15"/>
                  <a:pt x="27" y="16"/>
                  <a:pt x="26" y="17"/>
                </a:cubicBezTo>
                <a:cubicBezTo>
                  <a:pt x="26" y="19"/>
                  <a:pt x="26" y="20"/>
                  <a:pt x="25" y="21"/>
                </a:cubicBezTo>
                <a:cubicBezTo>
                  <a:pt x="25" y="22"/>
                  <a:pt x="25" y="22"/>
                  <a:pt x="24" y="23"/>
                </a:cubicBezTo>
                <a:cubicBezTo>
                  <a:pt x="24" y="24"/>
                  <a:pt x="23" y="26"/>
                  <a:pt x="23" y="26"/>
                </a:cubicBezTo>
                <a:cubicBezTo>
                  <a:pt x="22" y="27"/>
                  <a:pt x="21" y="29"/>
                  <a:pt x="21" y="31"/>
                </a:cubicBezTo>
                <a:cubicBezTo>
                  <a:pt x="21" y="32"/>
                  <a:pt x="20" y="33"/>
                  <a:pt x="20" y="34"/>
                </a:cubicBezTo>
                <a:cubicBezTo>
                  <a:pt x="19" y="35"/>
                  <a:pt x="19" y="37"/>
                  <a:pt x="19" y="38"/>
                </a:cubicBezTo>
                <a:cubicBezTo>
                  <a:pt x="18" y="39"/>
                  <a:pt x="17" y="41"/>
                  <a:pt x="16" y="42"/>
                </a:cubicBezTo>
                <a:cubicBezTo>
                  <a:pt x="16" y="44"/>
                  <a:pt x="15" y="48"/>
                  <a:pt x="14" y="49"/>
                </a:cubicBezTo>
                <a:cubicBezTo>
                  <a:pt x="13" y="50"/>
                  <a:pt x="12" y="52"/>
                  <a:pt x="13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2"/>
                  <a:pt x="13" y="53"/>
                </a:cubicBezTo>
                <a:cubicBezTo>
                  <a:pt x="12" y="53"/>
                  <a:pt x="11" y="55"/>
                  <a:pt x="10" y="56"/>
                </a:cubicBezTo>
                <a:cubicBezTo>
                  <a:pt x="10" y="57"/>
                  <a:pt x="9" y="58"/>
                  <a:pt x="9" y="58"/>
                </a:cubicBezTo>
                <a:cubicBezTo>
                  <a:pt x="10" y="58"/>
                  <a:pt x="10" y="57"/>
                  <a:pt x="10" y="58"/>
                </a:cubicBezTo>
                <a:cubicBezTo>
                  <a:pt x="10" y="59"/>
                  <a:pt x="10" y="59"/>
                  <a:pt x="10" y="59"/>
                </a:cubicBezTo>
                <a:cubicBezTo>
                  <a:pt x="9" y="59"/>
                  <a:pt x="9" y="58"/>
                  <a:pt x="9" y="59"/>
                </a:cubicBezTo>
                <a:cubicBezTo>
                  <a:pt x="8" y="59"/>
                  <a:pt x="8" y="60"/>
                  <a:pt x="8" y="60"/>
                </a:cubicBezTo>
                <a:cubicBezTo>
                  <a:pt x="8" y="59"/>
                  <a:pt x="7" y="59"/>
                  <a:pt x="7" y="59"/>
                </a:cubicBezTo>
                <a:cubicBezTo>
                  <a:pt x="7" y="60"/>
                  <a:pt x="6" y="64"/>
                  <a:pt x="5" y="65"/>
                </a:cubicBezTo>
                <a:cubicBezTo>
                  <a:pt x="4" y="66"/>
                  <a:pt x="2" y="67"/>
                  <a:pt x="2" y="68"/>
                </a:cubicBezTo>
                <a:cubicBezTo>
                  <a:pt x="2" y="69"/>
                  <a:pt x="2" y="73"/>
                  <a:pt x="2" y="74"/>
                </a:cubicBezTo>
                <a:cubicBezTo>
                  <a:pt x="2" y="76"/>
                  <a:pt x="2" y="76"/>
                  <a:pt x="1" y="77"/>
                </a:cubicBezTo>
                <a:cubicBezTo>
                  <a:pt x="1" y="78"/>
                  <a:pt x="0" y="79"/>
                  <a:pt x="0" y="80"/>
                </a:cubicBezTo>
                <a:cubicBezTo>
                  <a:pt x="0" y="81"/>
                  <a:pt x="0" y="82"/>
                  <a:pt x="0" y="84"/>
                </a:cubicBezTo>
                <a:cubicBezTo>
                  <a:pt x="0" y="85"/>
                  <a:pt x="0" y="87"/>
                  <a:pt x="1" y="88"/>
                </a:cubicBezTo>
                <a:cubicBezTo>
                  <a:pt x="8" y="90"/>
                  <a:pt x="34" y="97"/>
                  <a:pt x="69" y="106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6524302" y="3551992"/>
            <a:ext cx="815449" cy="908829"/>
          </a:xfrm>
          <a:custGeom>
            <a:avLst/>
            <a:gdLst/>
            <a:ahLst/>
            <a:cxnLst/>
            <a:rect l="l" t="t" r="r" b="b"/>
            <a:pathLst>
              <a:path w="122" h="127" extrusionOk="0">
                <a:moveTo>
                  <a:pt x="121" y="20"/>
                </a:moveTo>
                <a:cubicBezTo>
                  <a:pt x="121" y="16"/>
                  <a:pt x="122" y="12"/>
                  <a:pt x="122" y="9"/>
                </a:cubicBezTo>
                <a:cubicBezTo>
                  <a:pt x="81" y="7"/>
                  <a:pt x="46" y="4"/>
                  <a:pt x="17" y="0"/>
                </a:cubicBezTo>
                <a:cubicBezTo>
                  <a:pt x="10" y="49"/>
                  <a:pt x="3" y="103"/>
                  <a:pt x="0" y="125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39" y="119"/>
                  <a:pt x="47" y="120"/>
                </a:cubicBezTo>
                <a:cubicBezTo>
                  <a:pt x="46" y="118"/>
                  <a:pt x="45" y="116"/>
                  <a:pt x="46" y="116"/>
                </a:cubicBezTo>
                <a:cubicBezTo>
                  <a:pt x="47" y="115"/>
                  <a:pt x="111" y="123"/>
                  <a:pt x="113" y="121"/>
                </a:cubicBezTo>
                <a:cubicBezTo>
                  <a:pt x="115" y="119"/>
                  <a:pt x="119" y="61"/>
                  <a:pt x="119" y="55"/>
                </a:cubicBezTo>
                <a:cubicBezTo>
                  <a:pt x="119" y="51"/>
                  <a:pt x="120" y="33"/>
                  <a:pt x="121" y="20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6524302" y="3551992"/>
            <a:ext cx="815449" cy="908829"/>
          </a:xfrm>
          <a:custGeom>
            <a:avLst/>
            <a:gdLst/>
            <a:ahLst/>
            <a:cxnLst/>
            <a:rect l="l" t="t" r="r" b="b"/>
            <a:pathLst>
              <a:path w="122" h="127" extrusionOk="0">
                <a:moveTo>
                  <a:pt x="121" y="20"/>
                </a:moveTo>
                <a:cubicBezTo>
                  <a:pt x="121" y="16"/>
                  <a:pt x="122" y="12"/>
                  <a:pt x="122" y="9"/>
                </a:cubicBezTo>
                <a:cubicBezTo>
                  <a:pt x="81" y="7"/>
                  <a:pt x="46" y="4"/>
                  <a:pt x="17" y="0"/>
                </a:cubicBezTo>
                <a:cubicBezTo>
                  <a:pt x="10" y="49"/>
                  <a:pt x="3" y="103"/>
                  <a:pt x="0" y="125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39" y="119"/>
                  <a:pt x="47" y="120"/>
                </a:cubicBezTo>
                <a:cubicBezTo>
                  <a:pt x="46" y="118"/>
                  <a:pt x="45" y="116"/>
                  <a:pt x="46" y="116"/>
                </a:cubicBezTo>
                <a:cubicBezTo>
                  <a:pt x="47" y="115"/>
                  <a:pt x="111" y="123"/>
                  <a:pt x="113" y="121"/>
                </a:cubicBezTo>
                <a:cubicBezTo>
                  <a:pt x="115" y="119"/>
                  <a:pt x="119" y="61"/>
                  <a:pt x="119" y="55"/>
                </a:cubicBezTo>
                <a:cubicBezTo>
                  <a:pt x="119" y="51"/>
                  <a:pt x="120" y="33"/>
                  <a:pt x="121" y="20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9427017" y="3824335"/>
            <a:ext cx="648068" cy="722168"/>
          </a:xfrm>
          <a:custGeom>
            <a:avLst/>
            <a:gdLst/>
            <a:ahLst/>
            <a:cxnLst/>
            <a:rect l="l" t="t" r="r" b="b"/>
            <a:pathLst>
              <a:path w="97" h="101" extrusionOk="0">
                <a:moveTo>
                  <a:pt x="97" y="62"/>
                </a:moveTo>
                <a:cubicBezTo>
                  <a:pt x="95" y="61"/>
                  <a:pt x="92" y="60"/>
                  <a:pt x="91" y="59"/>
                </a:cubicBezTo>
                <a:cubicBezTo>
                  <a:pt x="90" y="59"/>
                  <a:pt x="91" y="58"/>
                  <a:pt x="91" y="56"/>
                </a:cubicBezTo>
                <a:cubicBezTo>
                  <a:pt x="91" y="55"/>
                  <a:pt x="89" y="54"/>
                  <a:pt x="89" y="53"/>
                </a:cubicBezTo>
                <a:cubicBezTo>
                  <a:pt x="89" y="51"/>
                  <a:pt x="87" y="51"/>
                  <a:pt x="85" y="50"/>
                </a:cubicBezTo>
                <a:cubicBezTo>
                  <a:pt x="84" y="49"/>
                  <a:pt x="84" y="49"/>
                  <a:pt x="84" y="48"/>
                </a:cubicBezTo>
                <a:cubicBezTo>
                  <a:pt x="84" y="47"/>
                  <a:pt x="83" y="45"/>
                  <a:pt x="83" y="44"/>
                </a:cubicBezTo>
                <a:cubicBezTo>
                  <a:pt x="82" y="43"/>
                  <a:pt x="81" y="42"/>
                  <a:pt x="81" y="41"/>
                </a:cubicBezTo>
                <a:cubicBezTo>
                  <a:pt x="81" y="41"/>
                  <a:pt x="79" y="40"/>
                  <a:pt x="78" y="39"/>
                </a:cubicBezTo>
                <a:cubicBezTo>
                  <a:pt x="77" y="39"/>
                  <a:pt x="75" y="38"/>
                  <a:pt x="75" y="37"/>
                </a:cubicBezTo>
                <a:cubicBezTo>
                  <a:pt x="74" y="37"/>
                  <a:pt x="74" y="36"/>
                  <a:pt x="73" y="35"/>
                </a:cubicBezTo>
                <a:cubicBezTo>
                  <a:pt x="73" y="34"/>
                  <a:pt x="72" y="35"/>
                  <a:pt x="72" y="34"/>
                </a:cubicBezTo>
                <a:cubicBezTo>
                  <a:pt x="71" y="33"/>
                  <a:pt x="71" y="31"/>
                  <a:pt x="70" y="31"/>
                </a:cubicBezTo>
                <a:cubicBezTo>
                  <a:pt x="69" y="30"/>
                  <a:pt x="68" y="30"/>
                  <a:pt x="66" y="29"/>
                </a:cubicBezTo>
                <a:cubicBezTo>
                  <a:pt x="65" y="29"/>
                  <a:pt x="63" y="26"/>
                  <a:pt x="63" y="25"/>
                </a:cubicBezTo>
                <a:cubicBezTo>
                  <a:pt x="62" y="24"/>
                  <a:pt x="60" y="23"/>
                  <a:pt x="59" y="23"/>
                </a:cubicBezTo>
                <a:cubicBezTo>
                  <a:pt x="58" y="23"/>
                  <a:pt x="58" y="22"/>
                  <a:pt x="56" y="20"/>
                </a:cubicBezTo>
                <a:cubicBezTo>
                  <a:pt x="55" y="19"/>
                  <a:pt x="53" y="15"/>
                  <a:pt x="52" y="14"/>
                </a:cubicBezTo>
                <a:cubicBezTo>
                  <a:pt x="51" y="13"/>
                  <a:pt x="51" y="12"/>
                  <a:pt x="49" y="12"/>
                </a:cubicBezTo>
                <a:cubicBezTo>
                  <a:pt x="48" y="12"/>
                  <a:pt x="48" y="12"/>
                  <a:pt x="47" y="12"/>
                </a:cubicBezTo>
                <a:cubicBezTo>
                  <a:pt x="46" y="11"/>
                  <a:pt x="45" y="10"/>
                  <a:pt x="44" y="10"/>
                </a:cubicBezTo>
                <a:cubicBezTo>
                  <a:pt x="43" y="9"/>
                  <a:pt x="42" y="9"/>
                  <a:pt x="42" y="7"/>
                </a:cubicBezTo>
                <a:cubicBezTo>
                  <a:pt x="42" y="5"/>
                  <a:pt x="44" y="5"/>
                  <a:pt x="44" y="3"/>
                </a:cubicBezTo>
                <a:cubicBezTo>
                  <a:pt x="45" y="3"/>
                  <a:pt x="45" y="2"/>
                  <a:pt x="46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3" y="2"/>
                  <a:pt x="42" y="1"/>
                  <a:pt x="39" y="2"/>
                </a:cubicBezTo>
                <a:cubicBezTo>
                  <a:pt x="38" y="2"/>
                  <a:pt x="31" y="3"/>
                  <a:pt x="23" y="4"/>
                </a:cubicBezTo>
                <a:cubicBezTo>
                  <a:pt x="16" y="5"/>
                  <a:pt x="8" y="6"/>
                  <a:pt x="0" y="7"/>
                </a:cubicBezTo>
                <a:cubicBezTo>
                  <a:pt x="2" y="15"/>
                  <a:pt x="11" y="44"/>
                  <a:pt x="13" y="52"/>
                </a:cubicBezTo>
                <a:cubicBezTo>
                  <a:pt x="15" y="62"/>
                  <a:pt x="17" y="60"/>
                  <a:pt x="18" y="61"/>
                </a:cubicBezTo>
                <a:cubicBezTo>
                  <a:pt x="19" y="62"/>
                  <a:pt x="19" y="63"/>
                  <a:pt x="19" y="64"/>
                </a:cubicBezTo>
                <a:cubicBezTo>
                  <a:pt x="19" y="65"/>
                  <a:pt x="19" y="66"/>
                  <a:pt x="20" y="66"/>
                </a:cubicBezTo>
                <a:cubicBezTo>
                  <a:pt x="20" y="67"/>
                  <a:pt x="21" y="68"/>
                  <a:pt x="20" y="68"/>
                </a:cubicBezTo>
                <a:cubicBezTo>
                  <a:pt x="19" y="69"/>
                  <a:pt x="18" y="71"/>
                  <a:pt x="18" y="72"/>
                </a:cubicBezTo>
                <a:cubicBezTo>
                  <a:pt x="18" y="74"/>
                  <a:pt x="18" y="73"/>
                  <a:pt x="18" y="75"/>
                </a:cubicBezTo>
                <a:cubicBezTo>
                  <a:pt x="17" y="77"/>
                  <a:pt x="19" y="80"/>
                  <a:pt x="20" y="81"/>
                </a:cubicBezTo>
                <a:cubicBezTo>
                  <a:pt x="21" y="83"/>
                  <a:pt x="20" y="84"/>
                  <a:pt x="19" y="86"/>
                </a:cubicBezTo>
                <a:cubicBezTo>
                  <a:pt x="19" y="88"/>
                  <a:pt x="19" y="90"/>
                  <a:pt x="20" y="91"/>
                </a:cubicBezTo>
                <a:cubicBezTo>
                  <a:pt x="21" y="92"/>
                  <a:pt x="22" y="93"/>
                  <a:pt x="22" y="94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6"/>
                  <a:pt x="24" y="96"/>
                  <a:pt x="24" y="98"/>
                </a:cubicBezTo>
                <a:cubicBezTo>
                  <a:pt x="24" y="99"/>
                  <a:pt x="23" y="100"/>
                  <a:pt x="26" y="100"/>
                </a:cubicBezTo>
                <a:cubicBezTo>
                  <a:pt x="28" y="100"/>
                  <a:pt x="69" y="98"/>
                  <a:pt x="70" y="98"/>
                </a:cubicBezTo>
                <a:cubicBezTo>
                  <a:pt x="72" y="98"/>
                  <a:pt x="74" y="97"/>
                  <a:pt x="75" y="98"/>
                </a:cubicBezTo>
                <a:cubicBezTo>
                  <a:pt x="76" y="98"/>
                  <a:pt x="76" y="101"/>
                  <a:pt x="78" y="101"/>
                </a:cubicBezTo>
                <a:cubicBezTo>
                  <a:pt x="79" y="101"/>
                  <a:pt x="80" y="101"/>
                  <a:pt x="80" y="99"/>
                </a:cubicBezTo>
                <a:cubicBezTo>
                  <a:pt x="80" y="98"/>
                  <a:pt x="80" y="95"/>
                  <a:pt x="79" y="94"/>
                </a:cubicBezTo>
                <a:cubicBezTo>
                  <a:pt x="79" y="92"/>
                  <a:pt x="79" y="92"/>
                  <a:pt x="80" y="91"/>
                </a:cubicBezTo>
                <a:cubicBezTo>
                  <a:pt x="81" y="90"/>
                  <a:pt x="81" y="90"/>
                  <a:pt x="83" y="91"/>
                </a:cubicBezTo>
                <a:cubicBezTo>
                  <a:pt x="85" y="91"/>
                  <a:pt x="87" y="92"/>
                  <a:pt x="87" y="92"/>
                </a:cubicBezTo>
                <a:cubicBezTo>
                  <a:pt x="88" y="92"/>
                  <a:pt x="88" y="92"/>
                  <a:pt x="89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0"/>
                  <a:pt x="89" y="90"/>
                  <a:pt x="89" y="89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7"/>
                  <a:pt x="88" y="88"/>
                  <a:pt x="89" y="87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5"/>
                  <a:pt x="89" y="85"/>
                  <a:pt x="89" y="85"/>
                </a:cubicBezTo>
                <a:cubicBezTo>
                  <a:pt x="88" y="85"/>
                  <a:pt x="88" y="86"/>
                  <a:pt x="88" y="85"/>
                </a:cubicBezTo>
                <a:cubicBezTo>
                  <a:pt x="88" y="84"/>
                  <a:pt x="88" y="84"/>
                  <a:pt x="89" y="84"/>
                </a:cubicBezTo>
                <a:cubicBezTo>
                  <a:pt x="89" y="83"/>
                  <a:pt x="90" y="84"/>
                  <a:pt x="89" y="83"/>
                </a:cubicBezTo>
                <a:cubicBezTo>
                  <a:pt x="88" y="82"/>
                  <a:pt x="87" y="83"/>
                  <a:pt x="88" y="82"/>
                </a:cubicBezTo>
                <a:cubicBezTo>
                  <a:pt x="88" y="81"/>
                  <a:pt x="88" y="82"/>
                  <a:pt x="88" y="81"/>
                </a:cubicBezTo>
                <a:cubicBezTo>
                  <a:pt x="89" y="81"/>
                  <a:pt x="88" y="81"/>
                  <a:pt x="89" y="81"/>
                </a:cubicBezTo>
                <a:cubicBezTo>
                  <a:pt x="89" y="81"/>
                  <a:pt x="88" y="81"/>
                  <a:pt x="89" y="81"/>
                </a:cubicBezTo>
                <a:cubicBezTo>
                  <a:pt x="90" y="81"/>
                  <a:pt x="89" y="81"/>
                  <a:pt x="90" y="81"/>
                </a:cubicBezTo>
                <a:cubicBezTo>
                  <a:pt x="91" y="81"/>
                  <a:pt x="91" y="81"/>
                  <a:pt x="91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2" y="79"/>
                  <a:pt x="91" y="79"/>
                </a:cubicBezTo>
                <a:cubicBezTo>
                  <a:pt x="91" y="78"/>
                  <a:pt x="92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0" y="78"/>
                  <a:pt x="90" y="78"/>
                  <a:pt x="89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7"/>
                  <a:pt x="89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1" y="76"/>
                  <a:pt x="90" y="77"/>
                  <a:pt x="91" y="7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1" y="75"/>
                  <a:pt x="92" y="75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3" y="74"/>
                  <a:pt x="93" y="74"/>
                </a:cubicBezTo>
                <a:cubicBezTo>
                  <a:pt x="92" y="73"/>
                  <a:pt x="93" y="73"/>
                  <a:pt x="92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2" y="72"/>
                </a:cubicBezTo>
                <a:cubicBezTo>
                  <a:pt x="93" y="71"/>
                  <a:pt x="92" y="72"/>
                  <a:pt x="93" y="71"/>
                </a:cubicBezTo>
                <a:cubicBezTo>
                  <a:pt x="93" y="70"/>
                  <a:pt x="93" y="71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70"/>
                  <a:pt x="94" y="69"/>
                  <a:pt x="93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1" y="69"/>
                  <a:pt x="91" y="68"/>
                </a:cubicBezTo>
                <a:cubicBezTo>
                  <a:pt x="91" y="68"/>
                  <a:pt x="91" y="68"/>
                  <a:pt x="91" y="68"/>
                </a:cubicBezTo>
                <a:cubicBezTo>
                  <a:pt x="92" y="68"/>
                  <a:pt x="91" y="68"/>
                  <a:pt x="92" y="68"/>
                </a:cubicBezTo>
                <a:cubicBezTo>
                  <a:pt x="93" y="67"/>
                  <a:pt x="93" y="67"/>
                  <a:pt x="93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6"/>
                  <a:pt x="93" y="66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5"/>
                  <a:pt x="92" y="65"/>
                  <a:pt x="92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4"/>
                  <a:pt x="95" y="66"/>
                  <a:pt x="95" y="65"/>
                </a:cubicBezTo>
                <a:cubicBezTo>
                  <a:pt x="95" y="65"/>
                  <a:pt x="95" y="65"/>
                  <a:pt x="96" y="64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2"/>
                  <a:pt x="96" y="63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1"/>
                  <a:pt x="97" y="62"/>
                  <a:pt x="97" y="62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8724585" y="3910017"/>
            <a:ext cx="427753" cy="786428"/>
          </a:xfrm>
          <a:custGeom>
            <a:avLst/>
            <a:gdLst/>
            <a:ahLst/>
            <a:cxnLst/>
            <a:rect l="l" t="t" r="r" b="b"/>
            <a:pathLst>
              <a:path w="64" h="110" extrusionOk="0">
                <a:moveTo>
                  <a:pt x="60" y="41"/>
                </a:moveTo>
                <a:cubicBezTo>
                  <a:pt x="60" y="30"/>
                  <a:pt x="61" y="3"/>
                  <a:pt x="60" y="2"/>
                </a:cubicBezTo>
                <a:cubicBezTo>
                  <a:pt x="60" y="2"/>
                  <a:pt x="59" y="1"/>
                  <a:pt x="58" y="0"/>
                </a:cubicBezTo>
                <a:cubicBezTo>
                  <a:pt x="44" y="1"/>
                  <a:pt x="27" y="2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4"/>
                  <a:pt x="22" y="5"/>
                  <a:pt x="21" y="6"/>
                </a:cubicBezTo>
                <a:cubicBezTo>
                  <a:pt x="19" y="6"/>
                  <a:pt x="18" y="6"/>
                  <a:pt x="18" y="7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10"/>
                  <a:pt x="15" y="10"/>
                  <a:pt x="16" y="11"/>
                </a:cubicBezTo>
                <a:cubicBezTo>
                  <a:pt x="17" y="11"/>
                  <a:pt x="17" y="10"/>
                  <a:pt x="17" y="11"/>
                </a:cubicBezTo>
                <a:cubicBezTo>
                  <a:pt x="16" y="12"/>
                  <a:pt x="16" y="12"/>
                  <a:pt x="16" y="13"/>
                </a:cubicBezTo>
                <a:cubicBezTo>
                  <a:pt x="16" y="14"/>
                  <a:pt x="16" y="13"/>
                  <a:pt x="16" y="14"/>
                </a:cubicBezTo>
                <a:cubicBezTo>
                  <a:pt x="16" y="15"/>
                  <a:pt x="17" y="15"/>
                  <a:pt x="16" y="16"/>
                </a:cubicBezTo>
                <a:cubicBezTo>
                  <a:pt x="16" y="16"/>
                  <a:pt x="15" y="17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1" y="20"/>
                  <a:pt x="11" y="21"/>
                </a:cubicBezTo>
                <a:cubicBezTo>
                  <a:pt x="10" y="22"/>
                  <a:pt x="10" y="22"/>
                  <a:pt x="10" y="23"/>
                </a:cubicBezTo>
                <a:cubicBezTo>
                  <a:pt x="11" y="24"/>
                  <a:pt x="13" y="24"/>
                  <a:pt x="11" y="25"/>
                </a:cubicBezTo>
                <a:cubicBezTo>
                  <a:pt x="10" y="26"/>
                  <a:pt x="9" y="26"/>
                  <a:pt x="9" y="26"/>
                </a:cubicBezTo>
                <a:cubicBezTo>
                  <a:pt x="8" y="26"/>
                  <a:pt x="8" y="25"/>
                  <a:pt x="8" y="26"/>
                </a:cubicBezTo>
                <a:cubicBezTo>
                  <a:pt x="8" y="28"/>
                  <a:pt x="9" y="31"/>
                  <a:pt x="8" y="31"/>
                </a:cubicBezTo>
                <a:cubicBezTo>
                  <a:pt x="7" y="31"/>
                  <a:pt x="6" y="31"/>
                  <a:pt x="7" y="32"/>
                </a:cubicBezTo>
                <a:cubicBezTo>
                  <a:pt x="7" y="33"/>
                  <a:pt x="8" y="33"/>
                  <a:pt x="7" y="33"/>
                </a:cubicBezTo>
                <a:cubicBezTo>
                  <a:pt x="6" y="34"/>
                  <a:pt x="5" y="34"/>
                  <a:pt x="5" y="35"/>
                </a:cubicBezTo>
                <a:cubicBezTo>
                  <a:pt x="5" y="36"/>
                  <a:pt x="6" y="36"/>
                  <a:pt x="6" y="37"/>
                </a:cubicBezTo>
                <a:cubicBezTo>
                  <a:pt x="6" y="38"/>
                  <a:pt x="7" y="38"/>
                  <a:pt x="7" y="39"/>
                </a:cubicBezTo>
                <a:cubicBezTo>
                  <a:pt x="6" y="40"/>
                  <a:pt x="8" y="42"/>
                  <a:pt x="8" y="43"/>
                </a:cubicBezTo>
                <a:cubicBezTo>
                  <a:pt x="8" y="45"/>
                  <a:pt x="8" y="44"/>
                  <a:pt x="8" y="45"/>
                </a:cubicBezTo>
                <a:cubicBezTo>
                  <a:pt x="7" y="46"/>
                  <a:pt x="6" y="49"/>
                  <a:pt x="7" y="50"/>
                </a:cubicBezTo>
                <a:cubicBezTo>
                  <a:pt x="8" y="50"/>
                  <a:pt x="9" y="50"/>
                  <a:pt x="9" y="51"/>
                </a:cubicBezTo>
                <a:cubicBezTo>
                  <a:pt x="8" y="52"/>
                  <a:pt x="8" y="52"/>
                  <a:pt x="8" y="53"/>
                </a:cubicBezTo>
                <a:cubicBezTo>
                  <a:pt x="8" y="54"/>
                  <a:pt x="10" y="54"/>
                  <a:pt x="9" y="55"/>
                </a:cubicBezTo>
                <a:cubicBezTo>
                  <a:pt x="9" y="56"/>
                  <a:pt x="8" y="56"/>
                  <a:pt x="8" y="57"/>
                </a:cubicBezTo>
                <a:cubicBezTo>
                  <a:pt x="8" y="57"/>
                  <a:pt x="8" y="58"/>
                  <a:pt x="10" y="58"/>
                </a:cubicBezTo>
                <a:cubicBezTo>
                  <a:pt x="11" y="58"/>
                  <a:pt x="13" y="57"/>
                  <a:pt x="11" y="58"/>
                </a:cubicBezTo>
                <a:cubicBezTo>
                  <a:pt x="10" y="59"/>
                  <a:pt x="9" y="58"/>
                  <a:pt x="10" y="59"/>
                </a:cubicBezTo>
                <a:cubicBezTo>
                  <a:pt x="10" y="60"/>
                  <a:pt x="9" y="60"/>
                  <a:pt x="10" y="61"/>
                </a:cubicBezTo>
                <a:cubicBezTo>
                  <a:pt x="11" y="62"/>
                  <a:pt x="11" y="62"/>
                  <a:pt x="11" y="63"/>
                </a:cubicBezTo>
                <a:cubicBezTo>
                  <a:pt x="12" y="63"/>
                  <a:pt x="13" y="63"/>
                  <a:pt x="13" y="64"/>
                </a:cubicBezTo>
                <a:cubicBezTo>
                  <a:pt x="12" y="64"/>
                  <a:pt x="9" y="66"/>
                  <a:pt x="9" y="67"/>
                </a:cubicBezTo>
                <a:cubicBezTo>
                  <a:pt x="9" y="67"/>
                  <a:pt x="11" y="68"/>
                  <a:pt x="11" y="68"/>
                </a:cubicBezTo>
                <a:cubicBezTo>
                  <a:pt x="11" y="68"/>
                  <a:pt x="11" y="68"/>
                  <a:pt x="11" y="69"/>
                </a:cubicBezTo>
                <a:cubicBezTo>
                  <a:pt x="10" y="69"/>
                  <a:pt x="9" y="69"/>
                  <a:pt x="9" y="70"/>
                </a:cubicBezTo>
                <a:cubicBezTo>
                  <a:pt x="10" y="70"/>
                  <a:pt x="11" y="70"/>
                  <a:pt x="10" y="71"/>
                </a:cubicBezTo>
                <a:cubicBezTo>
                  <a:pt x="9" y="72"/>
                  <a:pt x="10" y="72"/>
                  <a:pt x="9" y="72"/>
                </a:cubicBezTo>
                <a:cubicBezTo>
                  <a:pt x="8" y="73"/>
                  <a:pt x="8" y="74"/>
                  <a:pt x="7" y="74"/>
                </a:cubicBezTo>
                <a:cubicBezTo>
                  <a:pt x="7" y="74"/>
                  <a:pt x="6" y="74"/>
                  <a:pt x="6" y="75"/>
                </a:cubicBezTo>
                <a:cubicBezTo>
                  <a:pt x="5" y="76"/>
                  <a:pt x="6" y="76"/>
                  <a:pt x="6" y="77"/>
                </a:cubicBezTo>
                <a:cubicBezTo>
                  <a:pt x="6" y="78"/>
                  <a:pt x="5" y="78"/>
                  <a:pt x="5" y="79"/>
                </a:cubicBezTo>
                <a:cubicBezTo>
                  <a:pt x="5" y="80"/>
                  <a:pt x="5" y="80"/>
                  <a:pt x="4" y="80"/>
                </a:cubicBezTo>
                <a:cubicBezTo>
                  <a:pt x="4" y="81"/>
                  <a:pt x="4" y="80"/>
                  <a:pt x="4" y="81"/>
                </a:cubicBezTo>
                <a:cubicBezTo>
                  <a:pt x="3" y="81"/>
                  <a:pt x="3" y="82"/>
                  <a:pt x="3" y="82"/>
                </a:cubicBezTo>
                <a:cubicBezTo>
                  <a:pt x="3" y="83"/>
                  <a:pt x="3" y="84"/>
                  <a:pt x="3" y="84"/>
                </a:cubicBezTo>
                <a:cubicBezTo>
                  <a:pt x="3" y="85"/>
                  <a:pt x="4" y="85"/>
                  <a:pt x="3" y="85"/>
                </a:cubicBezTo>
                <a:cubicBezTo>
                  <a:pt x="2" y="86"/>
                  <a:pt x="3" y="85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6"/>
                  <a:pt x="3" y="86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88"/>
                  <a:pt x="2" y="88"/>
                  <a:pt x="1" y="88"/>
                </a:cubicBezTo>
                <a:cubicBezTo>
                  <a:pt x="1" y="88"/>
                  <a:pt x="1" y="87"/>
                  <a:pt x="1" y="88"/>
                </a:cubicBezTo>
                <a:cubicBezTo>
                  <a:pt x="1" y="89"/>
                  <a:pt x="0" y="89"/>
                  <a:pt x="1" y="89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3" y="91"/>
                  <a:pt x="2" y="92"/>
                </a:cubicBezTo>
                <a:cubicBezTo>
                  <a:pt x="2" y="93"/>
                  <a:pt x="1" y="93"/>
                  <a:pt x="1" y="93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29" y="92"/>
                  <a:pt x="32" y="92"/>
                </a:cubicBezTo>
                <a:cubicBezTo>
                  <a:pt x="34" y="92"/>
                  <a:pt x="38" y="91"/>
                  <a:pt x="37" y="93"/>
                </a:cubicBezTo>
                <a:cubicBezTo>
                  <a:pt x="36" y="96"/>
                  <a:pt x="36" y="100"/>
                  <a:pt x="38" y="102"/>
                </a:cubicBezTo>
                <a:cubicBezTo>
                  <a:pt x="39" y="104"/>
                  <a:pt x="40" y="105"/>
                  <a:pt x="40" y="106"/>
                </a:cubicBezTo>
                <a:cubicBezTo>
                  <a:pt x="40" y="107"/>
                  <a:pt x="40" y="107"/>
                  <a:pt x="41" y="107"/>
                </a:cubicBezTo>
                <a:cubicBezTo>
                  <a:pt x="41" y="108"/>
                  <a:pt x="42" y="109"/>
                  <a:pt x="42" y="110"/>
                </a:cubicBezTo>
                <a:cubicBezTo>
                  <a:pt x="43" y="110"/>
                  <a:pt x="43" y="110"/>
                  <a:pt x="44" y="110"/>
                </a:cubicBezTo>
                <a:cubicBezTo>
                  <a:pt x="45" y="109"/>
                  <a:pt x="44" y="109"/>
                  <a:pt x="45" y="108"/>
                </a:cubicBezTo>
                <a:cubicBezTo>
                  <a:pt x="46" y="107"/>
                  <a:pt x="46" y="107"/>
                  <a:pt x="47" y="106"/>
                </a:cubicBezTo>
                <a:cubicBezTo>
                  <a:pt x="48" y="106"/>
                  <a:pt x="48" y="106"/>
                  <a:pt x="50" y="106"/>
                </a:cubicBezTo>
                <a:cubicBezTo>
                  <a:pt x="51" y="106"/>
                  <a:pt x="51" y="105"/>
                  <a:pt x="52" y="105"/>
                </a:cubicBezTo>
                <a:cubicBezTo>
                  <a:pt x="54" y="104"/>
                  <a:pt x="53" y="104"/>
                  <a:pt x="55" y="104"/>
                </a:cubicBezTo>
                <a:cubicBezTo>
                  <a:pt x="56" y="104"/>
                  <a:pt x="56" y="104"/>
                  <a:pt x="57" y="104"/>
                </a:cubicBezTo>
                <a:cubicBezTo>
                  <a:pt x="58" y="105"/>
                  <a:pt x="59" y="105"/>
                  <a:pt x="59" y="105"/>
                </a:cubicBezTo>
                <a:cubicBezTo>
                  <a:pt x="60" y="104"/>
                  <a:pt x="60" y="104"/>
                  <a:pt x="61" y="104"/>
                </a:cubicBezTo>
                <a:cubicBezTo>
                  <a:pt x="62" y="105"/>
                  <a:pt x="62" y="106"/>
                  <a:pt x="63" y="105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3" y="99"/>
                  <a:pt x="61" y="88"/>
                  <a:pt x="61" y="81"/>
                </a:cubicBezTo>
                <a:cubicBezTo>
                  <a:pt x="60" y="73"/>
                  <a:pt x="60" y="52"/>
                  <a:pt x="60" y="4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6824730" y="3695814"/>
            <a:ext cx="1665233" cy="1730447"/>
          </a:xfrm>
          <a:custGeom>
            <a:avLst/>
            <a:gdLst/>
            <a:ahLst/>
            <a:cxnLst/>
            <a:rect l="l" t="t" r="r" b="b"/>
            <a:pathLst>
              <a:path w="249" h="242" extrusionOk="0">
                <a:moveTo>
                  <a:pt x="230" y="67"/>
                </a:moveTo>
                <a:cubicBezTo>
                  <a:pt x="229" y="67"/>
                  <a:pt x="228" y="67"/>
                  <a:pt x="228" y="67"/>
                </a:cubicBezTo>
                <a:cubicBezTo>
                  <a:pt x="227" y="66"/>
                  <a:pt x="226" y="66"/>
                  <a:pt x="224" y="65"/>
                </a:cubicBezTo>
                <a:cubicBezTo>
                  <a:pt x="222" y="65"/>
                  <a:pt x="221" y="64"/>
                  <a:pt x="220" y="63"/>
                </a:cubicBezTo>
                <a:cubicBezTo>
                  <a:pt x="218" y="62"/>
                  <a:pt x="217" y="61"/>
                  <a:pt x="216" y="61"/>
                </a:cubicBezTo>
                <a:cubicBezTo>
                  <a:pt x="215" y="60"/>
                  <a:pt x="215" y="62"/>
                  <a:pt x="213" y="62"/>
                </a:cubicBezTo>
                <a:cubicBezTo>
                  <a:pt x="212" y="63"/>
                  <a:pt x="212" y="63"/>
                  <a:pt x="211" y="62"/>
                </a:cubicBezTo>
                <a:cubicBezTo>
                  <a:pt x="210" y="62"/>
                  <a:pt x="209" y="61"/>
                  <a:pt x="208" y="61"/>
                </a:cubicBezTo>
                <a:cubicBezTo>
                  <a:pt x="206" y="62"/>
                  <a:pt x="205" y="63"/>
                  <a:pt x="205" y="63"/>
                </a:cubicBezTo>
                <a:cubicBezTo>
                  <a:pt x="204" y="63"/>
                  <a:pt x="203" y="62"/>
                  <a:pt x="202" y="63"/>
                </a:cubicBezTo>
                <a:cubicBezTo>
                  <a:pt x="201" y="63"/>
                  <a:pt x="200" y="63"/>
                  <a:pt x="199" y="64"/>
                </a:cubicBezTo>
                <a:cubicBezTo>
                  <a:pt x="199" y="65"/>
                  <a:pt x="198" y="65"/>
                  <a:pt x="197" y="65"/>
                </a:cubicBezTo>
                <a:cubicBezTo>
                  <a:pt x="195" y="65"/>
                  <a:pt x="196" y="66"/>
                  <a:pt x="196" y="66"/>
                </a:cubicBezTo>
                <a:cubicBezTo>
                  <a:pt x="195" y="66"/>
                  <a:pt x="194" y="66"/>
                  <a:pt x="194" y="65"/>
                </a:cubicBezTo>
                <a:cubicBezTo>
                  <a:pt x="193" y="64"/>
                  <a:pt x="191" y="63"/>
                  <a:pt x="190" y="62"/>
                </a:cubicBezTo>
                <a:cubicBezTo>
                  <a:pt x="189" y="62"/>
                  <a:pt x="188" y="63"/>
                  <a:pt x="187" y="62"/>
                </a:cubicBezTo>
                <a:cubicBezTo>
                  <a:pt x="186" y="62"/>
                  <a:pt x="185" y="61"/>
                  <a:pt x="184" y="61"/>
                </a:cubicBezTo>
                <a:cubicBezTo>
                  <a:pt x="182" y="61"/>
                  <a:pt x="183" y="62"/>
                  <a:pt x="183" y="63"/>
                </a:cubicBezTo>
                <a:cubicBezTo>
                  <a:pt x="182" y="63"/>
                  <a:pt x="182" y="64"/>
                  <a:pt x="181" y="64"/>
                </a:cubicBezTo>
                <a:cubicBezTo>
                  <a:pt x="181" y="65"/>
                  <a:pt x="181" y="66"/>
                  <a:pt x="180" y="66"/>
                </a:cubicBezTo>
                <a:cubicBezTo>
                  <a:pt x="179" y="66"/>
                  <a:pt x="180" y="63"/>
                  <a:pt x="178" y="63"/>
                </a:cubicBezTo>
                <a:cubicBezTo>
                  <a:pt x="177" y="62"/>
                  <a:pt x="177" y="63"/>
                  <a:pt x="176" y="64"/>
                </a:cubicBezTo>
                <a:cubicBezTo>
                  <a:pt x="176" y="64"/>
                  <a:pt x="175" y="63"/>
                  <a:pt x="174" y="63"/>
                </a:cubicBezTo>
                <a:cubicBezTo>
                  <a:pt x="173" y="62"/>
                  <a:pt x="173" y="63"/>
                  <a:pt x="173" y="62"/>
                </a:cubicBezTo>
                <a:cubicBezTo>
                  <a:pt x="173" y="61"/>
                  <a:pt x="171" y="61"/>
                  <a:pt x="170" y="61"/>
                </a:cubicBezTo>
                <a:cubicBezTo>
                  <a:pt x="169" y="61"/>
                  <a:pt x="169" y="62"/>
                  <a:pt x="168" y="63"/>
                </a:cubicBezTo>
                <a:cubicBezTo>
                  <a:pt x="167" y="64"/>
                  <a:pt x="166" y="63"/>
                  <a:pt x="166" y="62"/>
                </a:cubicBezTo>
                <a:cubicBezTo>
                  <a:pt x="166" y="61"/>
                  <a:pt x="166" y="60"/>
                  <a:pt x="165" y="60"/>
                </a:cubicBezTo>
                <a:cubicBezTo>
                  <a:pt x="164" y="59"/>
                  <a:pt x="164" y="58"/>
                  <a:pt x="164" y="58"/>
                </a:cubicBezTo>
                <a:cubicBezTo>
                  <a:pt x="164" y="57"/>
                  <a:pt x="163" y="57"/>
                  <a:pt x="162" y="57"/>
                </a:cubicBezTo>
                <a:cubicBezTo>
                  <a:pt x="160" y="57"/>
                  <a:pt x="160" y="57"/>
                  <a:pt x="159" y="57"/>
                </a:cubicBezTo>
                <a:cubicBezTo>
                  <a:pt x="157" y="57"/>
                  <a:pt x="158" y="57"/>
                  <a:pt x="157" y="58"/>
                </a:cubicBezTo>
                <a:cubicBezTo>
                  <a:pt x="155" y="59"/>
                  <a:pt x="155" y="57"/>
                  <a:pt x="155" y="56"/>
                </a:cubicBezTo>
                <a:cubicBezTo>
                  <a:pt x="154" y="56"/>
                  <a:pt x="152" y="56"/>
                  <a:pt x="151" y="56"/>
                </a:cubicBezTo>
                <a:cubicBezTo>
                  <a:pt x="150" y="56"/>
                  <a:pt x="148" y="55"/>
                  <a:pt x="147" y="55"/>
                </a:cubicBezTo>
                <a:cubicBezTo>
                  <a:pt x="147" y="54"/>
                  <a:pt x="145" y="55"/>
                  <a:pt x="144" y="55"/>
                </a:cubicBezTo>
                <a:cubicBezTo>
                  <a:pt x="142" y="55"/>
                  <a:pt x="143" y="54"/>
                  <a:pt x="143" y="52"/>
                </a:cubicBezTo>
                <a:cubicBezTo>
                  <a:pt x="143" y="51"/>
                  <a:pt x="143" y="51"/>
                  <a:pt x="141" y="50"/>
                </a:cubicBezTo>
                <a:cubicBezTo>
                  <a:pt x="139" y="48"/>
                  <a:pt x="140" y="49"/>
                  <a:pt x="139" y="50"/>
                </a:cubicBezTo>
                <a:cubicBezTo>
                  <a:pt x="138" y="51"/>
                  <a:pt x="138" y="50"/>
                  <a:pt x="137" y="50"/>
                </a:cubicBezTo>
                <a:cubicBezTo>
                  <a:pt x="136" y="49"/>
                  <a:pt x="136" y="50"/>
                  <a:pt x="135" y="51"/>
                </a:cubicBezTo>
                <a:cubicBezTo>
                  <a:pt x="134" y="51"/>
                  <a:pt x="134" y="49"/>
                  <a:pt x="133" y="48"/>
                </a:cubicBezTo>
                <a:cubicBezTo>
                  <a:pt x="132" y="47"/>
                  <a:pt x="129" y="46"/>
                  <a:pt x="128" y="45"/>
                </a:cubicBezTo>
                <a:cubicBezTo>
                  <a:pt x="128" y="44"/>
                  <a:pt x="129" y="40"/>
                  <a:pt x="129" y="40"/>
                </a:cubicBezTo>
                <a:cubicBezTo>
                  <a:pt x="129" y="40"/>
                  <a:pt x="130" y="10"/>
                  <a:pt x="130" y="7"/>
                </a:cubicBezTo>
                <a:cubicBezTo>
                  <a:pt x="130" y="3"/>
                  <a:pt x="127" y="3"/>
                  <a:pt x="127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13"/>
                  <a:pt x="74" y="31"/>
                  <a:pt x="74" y="35"/>
                </a:cubicBezTo>
                <a:cubicBezTo>
                  <a:pt x="74" y="41"/>
                  <a:pt x="70" y="99"/>
                  <a:pt x="68" y="101"/>
                </a:cubicBezTo>
                <a:cubicBezTo>
                  <a:pt x="66" y="103"/>
                  <a:pt x="2" y="95"/>
                  <a:pt x="1" y="96"/>
                </a:cubicBezTo>
                <a:cubicBezTo>
                  <a:pt x="0" y="96"/>
                  <a:pt x="1" y="98"/>
                  <a:pt x="2" y="100"/>
                </a:cubicBezTo>
                <a:cubicBezTo>
                  <a:pt x="3" y="101"/>
                  <a:pt x="4" y="101"/>
                  <a:pt x="4" y="101"/>
                </a:cubicBezTo>
                <a:cubicBezTo>
                  <a:pt x="5" y="102"/>
                  <a:pt x="8" y="104"/>
                  <a:pt x="9" y="107"/>
                </a:cubicBezTo>
                <a:cubicBezTo>
                  <a:pt x="9" y="109"/>
                  <a:pt x="11" y="110"/>
                  <a:pt x="13" y="111"/>
                </a:cubicBezTo>
                <a:cubicBezTo>
                  <a:pt x="15" y="113"/>
                  <a:pt x="17" y="115"/>
                  <a:pt x="19" y="117"/>
                </a:cubicBezTo>
                <a:cubicBezTo>
                  <a:pt x="20" y="118"/>
                  <a:pt x="20" y="120"/>
                  <a:pt x="21" y="121"/>
                </a:cubicBezTo>
                <a:cubicBezTo>
                  <a:pt x="22" y="123"/>
                  <a:pt x="23" y="123"/>
                  <a:pt x="24" y="124"/>
                </a:cubicBezTo>
                <a:cubicBezTo>
                  <a:pt x="26" y="124"/>
                  <a:pt x="28" y="126"/>
                  <a:pt x="28" y="127"/>
                </a:cubicBezTo>
                <a:cubicBezTo>
                  <a:pt x="29" y="127"/>
                  <a:pt x="30" y="128"/>
                  <a:pt x="30" y="129"/>
                </a:cubicBezTo>
                <a:cubicBezTo>
                  <a:pt x="31" y="130"/>
                  <a:pt x="32" y="130"/>
                  <a:pt x="32" y="132"/>
                </a:cubicBezTo>
                <a:cubicBezTo>
                  <a:pt x="32" y="133"/>
                  <a:pt x="32" y="132"/>
                  <a:pt x="33" y="134"/>
                </a:cubicBezTo>
                <a:cubicBezTo>
                  <a:pt x="34" y="136"/>
                  <a:pt x="35" y="138"/>
                  <a:pt x="35" y="140"/>
                </a:cubicBezTo>
                <a:cubicBezTo>
                  <a:pt x="35" y="141"/>
                  <a:pt x="35" y="142"/>
                  <a:pt x="35" y="143"/>
                </a:cubicBezTo>
                <a:cubicBezTo>
                  <a:pt x="35" y="145"/>
                  <a:pt x="37" y="150"/>
                  <a:pt x="38" y="151"/>
                </a:cubicBezTo>
                <a:cubicBezTo>
                  <a:pt x="38" y="152"/>
                  <a:pt x="39" y="153"/>
                  <a:pt x="40" y="154"/>
                </a:cubicBezTo>
                <a:cubicBezTo>
                  <a:pt x="41" y="154"/>
                  <a:pt x="43" y="156"/>
                  <a:pt x="44" y="157"/>
                </a:cubicBezTo>
                <a:cubicBezTo>
                  <a:pt x="46" y="159"/>
                  <a:pt x="47" y="160"/>
                  <a:pt x="49" y="160"/>
                </a:cubicBezTo>
                <a:cubicBezTo>
                  <a:pt x="51" y="161"/>
                  <a:pt x="51" y="161"/>
                  <a:pt x="52" y="162"/>
                </a:cubicBezTo>
                <a:cubicBezTo>
                  <a:pt x="53" y="163"/>
                  <a:pt x="54" y="163"/>
                  <a:pt x="55" y="164"/>
                </a:cubicBezTo>
                <a:cubicBezTo>
                  <a:pt x="56" y="165"/>
                  <a:pt x="57" y="166"/>
                  <a:pt x="58" y="167"/>
                </a:cubicBezTo>
                <a:cubicBezTo>
                  <a:pt x="59" y="167"/>
                  <a:pt x="60" y="168"/>
                  <a:pt x="61" y="168"/>
                </a:cubicBezTo>
                <a:cubicBezTo>
                  <a:pt x="63" y="168"/>
                  <a:pt x="65" y="166"/>
                  <a:pt x="66" y="165"/>
                </a:cubicBezTo>
                <a:cubicBezTo>
                  <a:pt x="67" y="164"/>
                  <a:pt x="68" y="162"/>
                  <a:pt x="69" y="162"/>
                </a:cubicBezTo>
                <a:cubicBezTo>
                  <a:pt x="69" y="161"/>
                  <a:pt x="70" y="159"/>
                  <a:pt x="71" y="157"/>
                </a:cubicBezTo>
                <a:cubicBezTo>
                  <a:pt x="72" y="156"/>
                  <a:pt x="72" y="154"/>
                  <a:pt x="74" y="153"/>
                </a:cubicBezTo>
                <a:cubicBezTo>
                  <a:pt x="75" y="151"/>
                  <a:pt x="77" y="152"/>
                  <a:pt x="78" y="151"/>
                </a:cubicBezTo>
                <a:cubicBezTo>
                  <a:pt x="79" y="151"/>
                  <a:pt x="80" y="149"/>
                  <a:pt x="81" y="149"/>
                </a:cubicBezTo>
                <a:cubicBezTo>
                  <a:pt x="83" y="150"/>
                  <a:pt x="84" y="151"/>
                  <a:pt x="86" y="151"/>
                </a:cubicBezTo>
                <a:cubicBezTo>
                  <a:pt x="87" y="151"/>
                  <a:pt x="89" y="151"/>
                  <a:pt x="91" y="151"/>
                </a:cubicBezTo>
                <a:cubicBezTo>
                  <a:pt x="92" y="152"/>
                  <a:pt x="93" y="153"/>
                  <a:pt x="94" y="152"/>
                </a:cubicBezTo>
                <a:cubicBezTo>
                  <a:pt x="95" y="151"/>
                  <a:pt x="96" y="151"/>
                  <a:pt x="98" y="153"/>
                </a:cubicBezTo>
                <a:cubicBezTo>
                  <a:pt x="99" y="155"/>
                  <a:pt x="100" y="156"/>
                  <a:pt x="101" y="157"/>
                </a:cubicBezTo>
                <a:cubicBezTo>
                  <a:pt x="103" y="159"/>
                  <a:pt x="104" y="160"/>
                  <a:pt x="105" y="161"/>
                </a:cubicBezTo>
                <a:cubicBezTo>
                  <a:pt x="106" y="161"/>
                  <a:pt x="107" y="163"/>
                  <a:pt x="108" y="163"/>
                </a:cubicBezTo>
                <a:cubicBezTo>
                  <a:pt x="109" y="164"/>
                  <a:pt x="112" y="168"/>
                  <a:pt x="113" y="171"/>
                </a:cubicBezTo>
                <a:cubicBezTo>
                  <a:pt x="113" y="174"/>
                  <a:pt x="115" y="177"/>
                  <a:pt x="115" y="178"/>
                </a:cubicBezTo>
                <a:cubicBezTo>
                  <a:pt x="116" y="179"/>
                  <a:pt x="117" y="179"/>
                  <a:pt x="117" y="181"/>
                </a:cubicBezTo>
                <a:cubicBezTo>
                  <a:pt x="117" y="183"/>
                  <a:pt x="118" y="185"/>
                  <a:pt x="119" y="187"/>
                </a:cubicBezTo>
                <a:cubicBezTo>
                  <a:pt x="121" y="189"/>
                  <a:pt x="122" y="189"/>
                  <a:pt x="123" y="190"/>
                </a:cubicBezTo>
                <a:cubicBezTo>
                  <a:pt x="123" y="191"/>
                  <a:pt x="123" y="192"/>
                  <a:pt x="124" y="193"/>
                </a:cubicBezTo>
                <a:cubicBezTo>
                  <a:pt x="125" y="194"/>
                  <a:pt x="126" y="196"/>
                  <a:pt x="127" y="197"/>
                </a:cubicBezTo>
                <a:cubicBezTo>
                  <a:pt x="128" y="199"/>
                  <a:pt x="129" y="200"/>
                  <a:pt x="130" y="201"/>
                </a:cubicBezTo>
                <a:cubicBezTo>
                  <a:pt x="132" y="201"/>
                  <a:pt x="133" y="201"/>
                  <a:pt x="133" y="203"/>
                </a:cubicBezTo>
                <a:cubicBezTo>
                  <a:pt x="133" y="204"/>
                  <a:pt x="133" y="205"/>
                  <a:pt x="134" y="206"/>
                </a:cubicBezTo>
                <a:cubicBezTo>
                  <a:pt x="134" y="207"/>
                  <a:pt x="134" y="207"/>
                  <a:pt x="134" y="208"/>
                </a:cubicBezTo>
                <a:cubicBezTo>
                  <a:pt x="133" y="209"/>
                  <a:pt x="134" y="210"/>
                  <a:pt x="134" y="211"/>
                </a:cubicBezTo>
                <a:cubicBezTo>
                  <a:pt x="134" y="212"/>
                  <a:pt x="134" y="213"/>
                  <a:pt x="134" y="214"/>
                </a:cubicBezTo>
                <a:cubicBezTo>
                  <a:pt x="135" y="215"/>
                  <a:pt x="136" y="217"/>
                  <a:pt x="137" y="218"/>
                </a:cubicBezTo>
                <a:cubicBezTo>
                  <a:pt x="137" y="219"/>
                  <a:pt x="139" y="221"/>
                  <a:pt x="139" y="222"/>
                </a:cubicBezTo>
                <a:cubicBezTo>
                  <a:pt x="139" y="223"/>
                  <a:pt x="139" y="224"/>
                  <a:pt x="140" y="226"/>
                </a:cubicBezTo>
                <a:cubicBezTo>
                  <a:pt x="140" y="227"/>
                  <a:pt x="140" y="228"/>
                  <a:pt x="141" y="228"/>
                </a:cubicBezTo>
                <a:cubicBezTo>
                  <a:pt x="141" y="229"/>
                  <a:pt x="143" y="228"/>
                  <a:pt x="145" y="229"/>
                </a:cubicBezTo>
                <a:cubicBezTo>
                  <a:pt x="146" y="230"/>
                  <a:pt x="147" y="231"/>
                  <a:pt x="149" y="232"/>
                </a:cubicBezTo>
                <a:cubicBezTo>
                  <a:pt x="150" y="232"/>
                  <a:pt x="151" y="233"/>
                  <a:pt x="152" y="233"/>
                </a:cubicBezTo>
                <a:cubicBezTo>
                  <a:pt x="154" y="233"/>
                  <a:pt x="155" y="234"/>
                  <a:pt x="156" y="234"/>
                </a:cubicBezTo>
                <a:cubicBezTo>
                  <a:pt x="157" y="235"/>
                  <a:pt x="158" y="236"/>
                  <a:pt x="160" y="236"/>
                </a:cubicBezTo>
                <a:cubicBezTo>
                  <a:pt x="162" y="236"/>
                  <a:pt x="164" y="236"/>
                  <a:pt x="167" y="236"/>
                </a:cubicBezTo>
                <a:cubicBezTo>
                  <a:pt x="169" y="237"/>
                  <a:pt x="170" y="238"/>
                  <a:pt x="171" y="239"/>
                </a:cubicBezTo>
                <a:cubicBezTo>
                  <a:pt x="173" y="240"/>
                  <a:pt x="175" y="242"/>
                  <a:pt x="176" y="241"/>
                </a:cubicBezTo>
                <a:cubicBezTo>
                  <a:pt x="177" y="240"/>
                  <a:pt x="177" y="240"/>
                  <a:pt x="178" y="239"/>
                </a:cubicBezTo>
                <a:cubicBezTo>
                  <a:pt x="179" y="239"/>
                  <a:pt x="180" y="238"/>
                  <a:pt x="179" y="238"/>
                </a:cubicBezTo>
                <a:cubicBezTo>
                  <a:pt x="178" y="238"/>
                  <a:pt x="177" y="238"/>
                  <a:pt x="177" y="237"/>
                </a:cubicBezTo>
                <a:cubicBezTo>
                  <a:pt x="177" y="236"/>
                  <a:pt x="178" y="236"/>
                  <a:pt x="177" y="235"/>
                </a:cubicBezTo>
                <a:cubicBezTo>
                  <a:pt x="177" y="234"/>
                  <a:pt x="175" y="230"/>
                  <a:pt x="175" y="229"/>
                </a:cubicBezTo>
                <a:cubicBezTo>
                  <a:pt x="174" y="227"/>
                  <a:pt x="174" y="225"/>
                  <a:pt x="174" y="223"/>
                </a:cubicBezTo>
                <a:cubicBezTo>
                  <a:pt x="174" y="221"/>
                  <a:pt x="174" y="221"/>
                  <a:pt x="173" y="220"/>
                </a:cubicBezTo>
                <a:cubicBezTo>
                  <a:pt x="172" y="219"/>
                  <a:pt x="172" y="219"/>
                  <a:pt x="172" y="219"/>
                </a:cubicBezTo>
                <a:cubicBezTo>
                  <a:pt x="173" y="218"/>
                  <a:pt x="172" y="219"/>
                  <a:pt x="172" y="217"/>
                </a:cubicBezTo>
                <a:cubicBezTo>
                  <a:pt x="172" y="216"/>
                  <a:pt x="173" y="216"/>
                  <a:pt x="173" y="215"/>
                </a:cubicBezTo>
                <a:cubicBezTo>
                  <a:pt x="174" y="214"/>
                  <a:pt x="174" y="215"/>
                  <a:pt x="174" y="214"/>
                </a:cubicBezTo>
                <a:cubicBezTo>
                  <a:pt x="174" y="213"/>
                  <a:pt x="174" y="212"/>
                  <a:pt x="174" y="211"/>
                </a:cubicBezTo>
                <a:cubicBezTo>
                  <a:pt x="174" y="210"/>
                  <a:pt x="173" y="210"/>
                  <a:pt x="172" y="210"/>
                </a:cubicBezTo>
                <a:cubicBezTo>
                  <a:pt x="171" y="210"/>
                  <a:pt x="169" y="211"/>
                  <a:pt x="169" y="210"/>
                </a:cubicBezTo>
                <a:cubicBezTo>
                  <a:pt x="169" y="209"/>
                  <a:pt x="169" y="209"/>
                  <a:pt x="169" y="207"/>
                </a:cubicBezTo>
                <a:cubicBezTo>
                  <a:pt x="168" y="206"/>
                  <a:pt x="169" y="206"/>
                  <a:pt x="169" y="207"/>
                </a:cubicBezTo>
                <a:cubicBezTo>
                  <a:pt x="170" y="208"/>
                  <a:pt x="170" y="209"/>
                  <a:pt x="171" y="208"/>
                </a:cubicBezTo>
                <a:cubicBezTo>
                  <a:pt x="172" y="208"/>
                  <a:pt x="173" y="207"/>
                  <a:pt x="173" y="208"/>
                </a:cubicBezTo>
                <a:cubicBezTo>
                  <a:pt x="173" y="209"/>
                  <a:pt x="173" y="210"/>
                  <a:pt x="174" y="209"/>
                </a:cubicBezTo>
                <a:cubicBezTo>
                  <a:pt x="175" y="209"/>
                  <a:pt x="175" y="209"/>
                  <a:pt x="176" y="207"/>
                </a:cubicBezTo>
                <a:cubicBezTo>
                  <a:pt x="176" y="206"/>
                  <a:pt x="177" y="203"/>
                  <a:pt x="177" y="202"/>
                </a:cubicBezTo>
                <a:cubicBezTo>
                  <a:pt x="177" y="200"/>
                  <a:pt x="177" y="201"/>
                  <a:pt x="176" y="200"/>
                </a:cubicBezTo>
                <a:cubicBezTo>
                  <a:pt x="176" y="199"/>
                  <a:pt x="175" y="198"/>
                  <a:pt x="174" y="198"/>
                </a:cubicBezTo>
                <a:cubicBezTo>
                  <a:pt x="174" y="197"/>
                  <a:pt x="173" y="197"/>
                  <a:pt x="175" y="197"/>
                </a:cubicBezTo>
                <a:cubicBezTo>
                  <a:pt x="177" y="196"/>
                  <a:pt x="177" y="196"/>
                  <a:pt x="178" y="197"/>
                </a:cubicBezTo>
                <a:cubicBezTo>
                  <a:pt x="178" y="197"/>
                  <a:pt x="179" y="198"/>
                  <a:pt x="179" y="198"/>
                </a:cubicBezTo>
                <a:cubicBezTo>
                  <a:pt x="179" y="197"/>
                  <a:pt x="181" y="195"/>
                  <a:pt x="182" y="194"/>
                </a:cubicBezTo>
                <a:cubicBezTo>
                  <a:pt x="183" y="192"/>
                  <a:pt x="184" y="191"/>
                  <a:pt x="183" y="191"/>
                </a:cubicBezTo>
                <a:cubicBezTo>
                  <a:pt x="182" y="191"/>
                  <a:pt x="182" y="192"/>
                  <a:pt x="181" y="192"/>
                </a:cubicBezTo>
                <a:cubicBezTo>
                  <a:pt x="181" y="193"/>
                  <a:pt x="181" y="194"/>
                  <a:pt x="180" y="193"/>
                </a:cubicBezTo>
                <a:cubicBezTo>
                  <a:pt x="180" y="192"/>
                  <a:pt x="180" y="192"/>
                  <a:pt x="180" y="191"/>
                </a:cubicBezTo>
                <a:cubicBezTo>
                  <a:pt x="180" y="190"/>
                  <a:pt x="180" y="190"/>
                  <a:pt x="181" y="190"/>
                </a:cubicBezTo>
                <a:cubicBezTo>
                  <a:pt x="182" y="190"/>
                  <a:pt x="182" y="190"/>
                  <a:pt x="183" y="190"/>
                </a:cubicBezTo>
                <a:cubicBezTo>
                  <a:pt x="184" y="190"/>
                  <a:pt x="184" y="190"/>
                  <a:pt x="185" y="191"/>
                </a:cubicBezTo>
                <a:cubicBezTo>
                  <a:pt x="185" y="191"/>
                  <a:pt x="184" y="192"/>
                  <a:pt x="183" y="193"/>
                </a:cubicBezTo>
                <a:cubicBezTo>
                  <a:pt x="183" y="194"/>
                  <a:pt x="183" y="195"/>
                  <a:pt x="183" y="195"/>
                </a:cubicBezTo>
                <a:cubicBezTo>
                  <a:pt x="183" y="196"/>
                  <a:pt x="184" y="195"/>
                  <a:pt x="185" y="194"/>
                </a:cubicBezTo>
                <a:cubicBezTo>
                  <a:pt x="186" y="192"/>
                  <a:pt x="186" y="192"/>
                  <a:pt x="186" y="191"/>
                </a:cubicBezTo>
                <a:cubicBezTo>
                  <a:pt x="186" y="190"/>
                  <a:pt x="185" y="190"/>
                  <a:pt x="186" y="189"/>
                </a:cubicBezTo>
                <a:cubicBezTo>
                  <a:pt x="187" y="189"/>
                  <a:pt x="187" y="190"/>
                  <a:pt x="187" y="191"/>
                </a:cubicBezTo>
                <a:cubicBezTo>
                  <a:pt x="187" y="191"/>
                  <a:pt x="187" y="191"/>
                  <a:pt x="189" y="190"/>
                </a:cubicBezTo>
                <a:cubicBezTo>
                  <a:pt x="190" y="189"/>
                  <a:pt x="192" y="188"/>
                  <a:pt x="193" y="188"/>
                </a:cubicBezTo>
                <a:cubicBezTo>
                  <a:pt x="193" y="187"/>
                  <a:pt x="195" y="188"/>
                  <a:pt x="195" y="187"/>
                </a:cubicBezTo>
                <a:cubicBezTo>
                  <a:pt x="195" y="186"/>
                  <a:pt x="195" y="184"/>
                  <a:pt x="195" y="185"/>
                </a:cubicBezTo>
                <a:cubicBezTo>
                  <a:pt x="194" y="185"/>
                  <a:pt x="194" y="186"/>
                  <a:pt x="193" y="186"/>
                </a:cubicBezTo>
                <a:cubicBezTo>
                  <a:pt x="193" y="187"/>
                  <a:pt x="191" y="187"/>
                  <a:pt x="190" y="187"/>
                </a:cubicBezTo>
                <a:cubicBezTo>
                  <a:pt x="190" y="188"/>
                  <a:pt x="189" y="189"/>
                  <a:pt x="188" y="189"/>
                </a:cubicBezTo>
                <a:cubicBezTo>
                  <a:pt x="188" y="189"/>
                  <a:pt x="187" y="189"/>
                  <a:pt x="187" y="188"/>
                </a:cubicBezTo>
                <a:cubicBezTo>
                  <a:pt x="187" y="187"/>
                  <a:pt x="187" y="187"/>
                  <a:pt x="187" y="186"/>
                </a:cubicBezTo>
                <a:cubicBezTo>
                  <a:pt x="187" y="185"/>
                  <a:pt x="186" y="184"/>
                  <a:pt x="187" y="184"/>
                </a:cubicBezTo>
                <a:cubicBezTo>
                  <a:pt x="188" y="184"/>
                  <a:pt x="188" y="185"/>
                  <a:pt x="189" y="186"/>
                </a:cubicBezTo>
                <a:cubicBezTo>
                  <a:pt x="190" y="186"/>
                  <a:pt x="190" y="187"/>
                  <a:pt x="192" y="186"/>
                </a:cubicBezTo>
                <a:cubicBezTo>
                  <a:pt x="193" y="185"/>
                  <a:pt x="195" y="185"/>
                  <a:pt x="195" y="184"/>
                </a:cubicBezTo>
                <a:cubicBezTo>
                  <a:pt x="195" y="183"/>
                  <a:pt x="193" y="182"/>
                  <a:pt x="192" y="182"/>
                </a:cubicBezTo>
                <a:cubicBezTo>
                  <a:pt x="191" y="183"/>
                  <a:pt x="192" y="182"/>
                  <a:pt x="192" y="181"/>
                </a:cubicBezTo>
                <a:cubicBezTo>
                  <a:pt x="191" y="180"/>
                  <a:pt x="190" y="179"/>
                  <a:pt x="191" y="178"/>
                </a:cubicBezTo>
                <a:cubicBezTo>
                  <a:pt x="191" y="178"/>
                  <a:pt x="191" y="179"/>
                  <a:pt x="192" y="180"/>
                </a:cubicBezTo>
                <a:cubicBezTo>
                  <a:pt x="193" y="181"/>
                  <a:pt x="193" y="181"/>
                  <a:pt x="194" y="181"/>
                </a:cubicBezTo>
                <a:cubicBezTo>
                  <a:pt x="195" y="180"/>
                  <a:pt x="196" y="181"/>
                  <a:pt x="195" y="179"/>
                </a:cubicBezTo>
                <a:cubicBezTo>
                  <a:pt x="195" y="178"/>
                  <a:pt x="194" y="177"/>
                  <a:pt x="195" y="178"/>
                </a:cubicBezTo>
                <a:cubicBezTo>
                  <a:pt x="196" y="178"/>
                  <a:pt x="195" y="179"/>
                  <a:pt x="196" y="179"/>
                </a:cubicBezTo>
                <a:cubicBezTo>
                  <a:pt x="197" y="179"/>
                  <a:pt x="197" y="179"/>
                  <a:pt x="198" y="179"/>
                </a:cubicBezTo>
                <a:cubicBezTo>
                  <a:pt x="198" y="178"/>
                  <a:pt x="198" y="179"/>
                  <a:pt x="199" y="180"/>
                </a:cubicBezTo>
                <a:cubicBezTo>
                  <a:pt x="200" y="180"/>
                  <a:pt x="200" y="180"/>
                  <a:pt x="201" y="180"/>
                </a:cubicBezTo>
                <a:cubicBezTo>
                  <a:pt x="202" y="180"/>
                  <a:pt x="202" y="180"/>
                  <a:pt x="202" y="181"/>
                </a:cubicBezTo>
                <a:cubicBezTo>
                  <a:pt x="201" y="181"/>
                  <a:pt x="200" y="182"/>
                  <a:pt x="199" y="182"/>
                </a:cubicBezTo>
                <a:cubicBezTo>
                  <a:pt x="199" y="183"/>
                  <a:pt x="201" y="182"/>
                  <a:pt x="203" y="181"/>
                </a:cubicBezTo>
                <a:cubicBezTo>
                  <a:pt x="204" y="180"/>
                  <a:pt x="206" y="180"/>
                  <a:pt x="206" y="179"/>
                </a:cubicBezTo>
                <a:cubicBezTo>
                  <a:pt x="207" y="179"/>
                  <a:pt x="205" y="179"/>
                  <a:pt x="205" y="178"/>
                </a:cubicBezTo>
                <a:cubicBezTo>
                  <a:pt x="206" y="177"/>
                  <a:pt x="206" y="177"/>
                  <a:pt x="207" y="177"/>
                </a:cubicBezTo>
                <a:cubicBezTo>
                  <a:pt x="208" y="177"/>
                  <a:pt x="209" y="178"/>
                  <a:pt x="211" y="176"/>
                </a:cubicBezTo>
                <a:cubicBezTo>
                  <a:pt x="213" y="175"/>
                  <a:pt x="213" y="175"/>
                  <a:pt x="214" y="174"/>
                </a:cubicBezTo>
                <a:cubicBezTo>
                  <a:pt x="216" y="173"/>
                  <a:pt x="217" y="173"/>
                  <a:pt x="218" y="172"/>
                </a:cubicBezTo>
                <a:cubicBezTo>
                  <a:pt x="218" y="171"/>
                  <a:pt x="219" y="170"/>
                  <a:pt x="219" y="169"/>
                </a:cubicBezTo>
                <a:cubicBezTo>
                  <a:pt x="219" y="168"/>
                  <a:pt x="218" y="168"/>
                  <a:pt x="219" y="168"/>
                </a:cubicBezTo>
                <a:cubicBezTo>
                  <a:pt x="220" y="167"/>
                  <a:pt x="221" y="167"/>
                  <a:pt x="221" y="166"/>
                </a:cubicBezTo>
                <a:cubicBezTo>
                  <a:pt x="222" y="165"/>
                  <a:pt x="222" y="165"/>
                  <a:pt x="223" y="164"/>
                </a:cubicBezTo>
                <a:cubicBezTo>
                  <a:pt x="224" y="164"/>
                  <a:pt x="224" y="164"/>
                  <a:pt x="224" y="163"/>
                </a:cubicBezTo>
                <a:cubicBezTo>
                  <a:pt x="224" y="162"/>
                  <a:pt x="223" y="163"/>
                  <a:pt x="223" y="161"/>
                </a:cubicBezTo>
                <a:cubicBezTo>
                  <a:pt x="223" y="160"/>
                  <a:pt x="222" y="160"/>
                  <a:pt x="222" y="159"/>
                </a:cubicBezTo>
                <a:cubicBezTo>
                  <a:pt x="222" y="159"/>
                  <a:pt x="222" y="158"/>
                  <a:pt x="222" y="157"/>
                </a:cubicBezTo>
                <a:cubicBezTo>
                  <a:pt x="222" y="156"/>
                  <a:pt x="220" y="155"/>
                  <a:pt x="222" y="155"/>
                </a:cubicBezTo>
                <a:cubicBezTo>
                  <a:pt x="223" y="155"/>
                  <a:pt x="223" y="157"/>
                  <a:pt x="224" y="156"/>
                </a:cubicBezTo>
                <a:cubicBezTo>
                  <a:pt x="225" y="155"/>
                  <a:pt x="225" y="154"/>
                  <a:pt x="226" y="154"/>
                </a:cubicBezTo>
                <a:cubicBezTo>
                  <a:pt x="227" y="154"/>
                  <a:pt x="228" y="154"/>
                  <a:pt x="228" y="156"/>
                </a:cubicBezTo>
                <a:cubicBezTo>
                  <a:pt x="227" y="157"/>
                  <a:pt x="225" y="159"/>
                  <a:pt x="226" y="159"/>
                </a:cubicBezTo>
                <a:cubicBezTo>
                  <a:pt x="227" y="159"/>
                  <a:pt x="228" y="159"/>
                  <a:pt x="228" y="159"/>
                </a:cubicBezTo>
                <a:cubicBezTo>
                  <a:pt x="229" y="159"/>
                  <a:pt x="230" y="158"/>
                  <a:pt x="230" y="159"/>
                </a:cubicBezTo>
                <a:cubicBezTo>
                  <a:pt x="229" y="160"/>
                  <a:pt x="228" y="161"/>
                  <a:pt x="227" y="162"/>
                </a:cubicBezTo>
                <a:cubicBezTo>
                  <a:pt x="226" y="162"/>
                  <a:pt x="226" y="162"/>
                  <a:pt x="226" y="163"/>
                </a:cubicBezTo>
                <a:cubicBezTo>
                  <a:pt x="225" y="164"/>
                  <a:pt x="224" y="166"/>
                  <a:pt x="227" y="164"/>
                </a:cubicBezTo>
                <a:cubicBezTo>
                  <a:pt x="229" y="161"/>
                  <a:pt x="230" y="160"/>
                  <a:pt x="232" y="159"/>
                </a:cubicBezTo>
                <a:cubicBezTo>
                  <a:pt x="233" y="159"/>
                  <a:pt x="236" y="157"/>
                  <a:pt x="238" y="156"/>
                </a:cubicBezTo>
                <a:cubicBezTo>
                  <a:pt x="240" y="156"/>
                  <a:pt x="240" y="156"/>
                  <a:pt x="242" y="156"/>
                </a:cubicBezTo>
                <a:cubicBezTo>
                  <a:pt x="243" y="156"/>
                  <a:pt x="244" y="156"/>
                  <a:pt x="244" y="155"/>
                </a:cubicBezTo>
                <a:cubicBezTo>
                  <a:pt x="244" y="155"/>
                  <a:pt x="243" y="154"/>
                  <a:pt x="243" y="154"/>
                </a:cubicBezTo>
                <a:cubicBezTo>
                  <a:pt x="243" y="153"/>
                  <a:pt x="243" y="152"/>
                  <a:pt x="244" y="151"/>
                </a:cubicBezTo>
                <a:cubicBezTo>
                  <a:pt x="244" y="151"/>
                  <a:pt x="244" y="149"/>
                  <a:pt x="246" y="148"/>
                </a:cubicBezTo>
                <a:cubicBezTo>
                  <a:pt x="247" y="146"/>
                  <a:pt x="246" y="146"/>
                  <a:pt x="247" y="145"/>
                </a:cubicBezTo>
                <a:cubicBezTo>
                  <a:pt x="247" y="144"/>
                  <a:pt x="246" y="142"/>
                  <a:pt x="245" y="140"/>
                </a:cubicBezTo>
                <a:cubicBezTo>
                  <a:pt x="244" y="139"/>
                  <a:pt x="245" y="139"/>
                  <a:pt x="246" y="138"/>
                </a:cubicBezTo>
                <a:cubicBezTo>
                  <a:pt x="247" y="138"/>
                  <a:pt x="246" y="138"/>
                  <a:pt x="246" y="136"/>
                </a:cubicBezTo>
                <a:cubicBezTo>
                  <a:pt x="245" y="134"/>
                  <a:pt x="246" y="135"/>
                  <a:pt x="247" y="134"/>
                </a:cubicBezTo>
                <a:cubicBezTo>
                  <a:pt x="247" y="133"/>
                  <a:pt x="248" y="132"/>
                  <a:pt x="248" y="132"/>
                </a:cubicBezTo>
                <a:cubicBezTo>
                  <a:pt x="248" y="131"/>
                  <a:pt x="248" y="131"/>
                  <a:pt x="249" y="130"/>
                </a:cubicBezTo>
                <a:cubicBezTo>
                  <a:pt x="249" y="129"/>
                  <a:pt x="249" y="130"/>
                  <a:pt x="249" y="129"/>
                </a:cubicBezTo>
                <a:cubicBezTo>
                  <a:pt x="249" y="128"/>
                  <a:pt x="249" y="129"/>
                  <a:pt x="249" y="128"/>
                </a:cubicBezTo>
                <a:cubicBezTo>
                  <a:pt x="249" y="127"/>
                  <a:pt x="249" y="128"/>
                  <a:pt x="249" y="126"/>
                </a:cubicBezTo>
                <a:cubicBezTo>
                  <a:pt x="248" y="125"/>
                  <a:pt x="249" y="126"/>
                  <a:pt x="249" y="125"/>
                </a:cubicBezTo>
                <a:cubicBezTo>
                  <a:pt x="249" y="124"/>
                  <a:pt x="249" y="123"/>
                  <a:pt x="249" y="123"/>
                </a:cubicBezTo>
                <a:cubicBezTo>
                  <a:pt x="249" y="122"/>
                  <a:pt x="249" y="121"/>
                  <a:pt x="248" y="120"/>
                </a:cubicBezTo>
                <a:cubicBezTo>
                  <a:pt x="247" y="120"/>
                  <a:pt x="246" y="118"/>
                  <a:pt x="246" y="117"/>
                </a:cubicBezTo>
                <a:cubicBezTo>
                  <a:pt x="246" y="117"/>
                  <a:pt x="246" y="116"/>
                  <a:pt x="244" y="115"/>
                </a:cubicBezTo>
                <a:cubicBezTo>
                  <a:pt x="243" y="113"/>
                  <a:pt x="243" y="112"/>
                  <a:pt x="243" y="110"/>
                </a:cubicBezTo>
                <a:cubicBezTo>
                  <a:pt x="243" y="109"/>
                  <a:pt x="242" y="106"/>
                  <a:pt x="241" y="105"/>
                </a:cubicBezTo>
                <a:cubicBezTo>
                  <a:pt x="240" y="105"/>
                  <a:pt x="239" y="103"/>
                  <a:pt x="238" y="101"/>
                </a:cubicBezTo>
                <a:cubicBezTo>
                  <a:pt x="238" y="100"/>
                  <a:pt x="238" y="70"/>
                  <a:pt x="237" y="69"/>
                </a:cubicBezTo>
                <a:cubicBezTo>
                  <a:pt x="237" y="69"/>
                  <a:pt x="236" y="69"/>
                  <a:pt x="234" y="69"/>
                </a:cubicBezTo>
                <a:cubicBezTo>
                  <a:pt x="233" y="68"/>
                  <a:pt x="233" y="69"/>
                  <a:pt x="232" y="69"/>
                </a:cubicBezTo>
                <a:cubicBezTo>
                  <a:pt x="231" y="69"/>
                  <a:pt x="231" y="68"/>
                  <a:pt x="230" y="68"/>
                </a:cubicBezTo>
                <a:cubicBezTo>
                  <a:pt x="230" y="68"/>
                  <a:pt x="230" y="67"/>
                  <a:pt x="230" y="67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6824730" y="3695814"/>
            <a:ext cx="1665233" cy="1730447"/>
          </a:xfrm>
          <a:custGeom>
            <a:avLst/>
            <a:gdLst/>
            <a:ahLst/>
            <a:cxnLst/>
            <a:rect l="l" t="t" r="r" b="b"/>
            <a:pathLst>
              <a:path w="249" h="242" extrusionOk="0">
                <a:moveTo>
                  <a:pt x="230" y="67"/>
                </a:moveTo>
                <a:cubicBezTo>
                  <a:pt x="229" y="67"/>
                  <a:pt x="228" y="67"/>
                  <a:pt x="228" y="67"/>
                </a:cubicBezTo>
                <a:cubicBezTo>
                  <a:pt x="227" y="66"/>
                  <a:pt x="226" y="66"/>
                  <a:pt x="224" y="65"/>
                </a:cubicBezTo>
                <a:cubicBezTo>
                  <a:pt x="222" y="65"/>
                  <a:pt x="221" y="64"/>
                  <a:pt x="220" y="63"/>
                </a:cubicBezTo>
                <a:cubicBezTo>
                  <a:pt x="218" y="62"/>
                  <a:pt x="217" y="61"/>
                  <a:pt x="216" y="61"/>
                </a:cubicBezTo>
                <a:cubicBezTo>
                  <a:pt x="215" y="60"/>
                  <a:pt x="215" y="62"/>
                  <a:pt x="213" y="62"/>
                </a:cubicBezTo>
                <a:cubicBezTo>
                  <a:pt x="212" y="63"/>
                  <a:pt x="212" y="63"/>
                  <a:pt x="211" y="62"/>
                </a:cubicBezTo>
                <a:cubicBezTo>
                  <a:pt x="210" y="62"/>
                  <a:pt x="209" y="61"/>
                  <a:pt x="208" y="61"/>
                </a:cubicBezTo>
                <a:cubicBezTo>
                  <a:pt x="206" y="62"/>
                  <a:pt x="205" y="63"/>
                  <a:pt x="205" y="63"/>
                </a:cubicBezTo>
                <a:cubicBezTo>
                  <a:pt x="204" y="63"/>
                  <a:pt x="203" y="62"/>
                  <a:pt x="202" y="63"/>
                </a:cubicBezTo>
                <a:cubicBezTo>
                  <a:pt x="201" y="63"/>
                  <a:pt x="200" y="63"/>
                  <a:pt x="199" y="64"/>
                </a:cubicBezTo>
                <a:cubicBezTo>
                  <a:pt x="199" y="65"/>
                  <a:pt x="198" y="65"/>
                  <a:pt x="197" y="65"/>
                </a:cubicBezTo>
                <a:cubicBezTo>
                  <a:pt x="195" y="65"/>
                  <a:pt x="196" y="66"/>
                  <a:pt x="196" y="66"/>
                </a:cubicBezTo>
                <a:cubicBezTo>
                  <a:pt x="195" y="66"/>
                  <a:pt x="194" y="66"/>
                  <a:pt x="194" y="65"/>
                </a:cubicBezTo>
                <a:cubicBezTo>
                  <a:pt x="193" y="64"/>
                  <a:pt x="191" y="63"/>
                  <a:pt x="190" y="62"/>
                </a:cubicBezTo>
                <a:cubicBezTo>
                  <a:pt x="189" y="62"/>
                  <a:pt x="188" y="63"/>
                  <a:pt x="187" y="62"/>
                </a:cubicBezTo>
                <a:cubicBezTo>
                  <a:pt x="186" y="62"/>
                  <a:pt x="185" y="61"/>
                  <a:pt x="184" y="61"/>
                </a:cubicBezTo>
                <a:cubicBezTo>
                  <a:pt x="182" y="61"/>
                  <a:pt x="183" y="62"/>
                  <a:pt x="183" y="63"/>
                </a:cubicBezTo>
                <a:cubicBezTo>
                  <a:pt x="182" y="63"/>
                  <a:pt x="182" y="64"/>
                  <a:pt x="181" y="64"/>
                </a:cubicBezTo>
                <a:cubicBezTo>
                  <a:pt x="181" y="65"/>
                  <a:pt x="181" y="66"/>
                  <a:pt x="180" y="66"/>
                </a:cubicBezTo>
                <a:cubicBezTo>
                  <a:pt x="179" y="66"/>
                  <a:pt x="180" y="63"/>
                  <a:pt x="178" y="63"/>
                </a:cubicBezTo>
                <a:cubicBezTo>
                  <a:pt x="177" y="62"/>
                  <a:pt x="177" y="63"/>
                  <a:pt x="176" y="64"/>
                </a:cubicBezTo>
                <a:cubicBezTo>
                  <a:pt x="176" y="64"/>
                  <a:pt x="175" y="63"/>
                  <a:pt x="174" y="63"/>
                </a:cubicBezTo>
                <a:cubicBezTo>
                  <a:pt x="173" y="62"/>
                  <a:pt x="173" y="63"/>
                  <a:pt x="173" y="62"/>
                </a:cubicBezTo>
                <a:cubicBezTo>
                  <a:pt x="173" y="61"/>
                  <a:pt x="171" y="61"/>
                  <a:pt x="170" y="61"/>
                </a:cubicBezTo>
                <a:cubicBezTo>
                  <a:pt x="169" y="61"/>
                  <a:pt x="169" y="62"/>
                  <a:pt x="168" y="63"/>
                </a:cubicBezTo>
                <a:cubicBezTo>
                  <a:pt x="167" y="64"/>
                  <a:pt x="166" y="63"/>
                  <a:pt x="166" y="62"/>
                </a:cubicBezTo>
                <a:cubicBezTo>
                  <a:pt x="166" y="61"/>
                  <a:pt x="166" y="60"/>
                  <a:pt x="165" y="60"/>
                </a:cubicBezTo>
                <a:cubicBezTo>
                  <a:pt x="164" y="59"/>
                  <a:pt x="164" y="58"/>
                  <a:pt x="164" y="58"/>
                </a:cubicBezTo>
                <a:cubicBezTo>
                  <a:pt x="164" y="57"/>
                  <a:pt x="163" y="57"/>
                  <a:pt x="162" y="57"/>
                </a:cubicBezTo>
                <a:cubicBezTo>
                  <a:pt x="160" y="57"/>
                  <a:pt x="160" y="57"/>
                  <a:pt x="159" y="57"/>
                </a:cubicBezTo>
                <a:cubicBezTo>
                  <a:pt x="157" y="57"/>
                  <a:pt x="158" y="57"/>
                  <a:pt x="157" y="58"/>
                </a:cubicBezTo>
                <a:cubicBezTo>
                  <a:pt x="155" y="59"/>
                  <a:pt x="155" y="57"/>
                  <a:pt x="155" y="56"/>
                </a:cubicBezTo>
                <a:cubicBezTo>
                  <a:pt x="154" y="56"/>
                  <a:pt x="152" y="56"/>
                  <a:pt x="151" y="56"/>
                </a:cubicBezTo>
                <a:cubicBezTo>
                  <a:pt x="150" y="56"/>
                  <a:pt x="148" y="55"/>
                  <a:pt x="147" y="55"/>
                </a:cubicBezTo>
                <a:cubicBezTo>
                  <a:pt x="147" y="54"/>
                  <a:pt x="145" y="55"/>
                  <a:pt x="144" y="55"/>
                </a:cubicBezTo>
                <a:cubicBezTo>
                  <a:pt x="142" y="55"/>
                  <a:pt x="143" y="54"/>
                  <a:pt x="143" y="52"/>
                </a:cubicBezTo>
                <a:cubicBezTo>
                  <a:pt x="143" y="51"/>
                  <a:pt x="143" y="51"/>
                  <a:pt x="141" y="50"/>
                </a:cubicBezTo>
                <a:cubicBezTo>
                  <a:pt x="139" y="48"/>
                  <a:pt x="140" y="49"/>
                  <a:pt x="139" y="50"/>
                </a:cubicBezTo>
                <a:cubicBezTo>
                  <a:pt x="138" y="51"/>
                  <a:pt x="138" y="50"/>
                  <a:pt x="137" y="50"/>
                </a:cubicBezTo>
                <a:cubicBezTo>
                  <a:pt x="136" y="49"/>
                  <a:pt x="136" y="50"/>
                  <a:pt x="135" y="51"/>
                </a:cubicBezTo>
                <a:cubicBezTo>
                  <a:pt x="134" y="51"/>
                  <a:pt x="134" y="49"/>
                  <a:pt x="133" y="48"/>
                </a:cubicBezTo>
                <a:cubicBezTo>
                  <a:pt x="132" y="47"/>
                  <a:pt x="129" y="46"/>
                  <a:pt x="128" y="45"/>
                </a:cubicBezTo>
                <a:cubicBezTo>
                  <a:pt x="128" y="44"/>
                  <a:pt x="129" y="40"/>
                  <a:pt x="129" y="40"/>
                </a:cubicBezTo>
                <a:cubicBezTo>
                  <a:pt x="129" y="40"/>
                  <a:pt x="130" y="10"/>
                  <a:pt x="130" y="7"/>
                </a:cubicBezTo>
                <a:cubicBezTo>
                  <a:pt x="130" y="3"/>
                  <a:pt x="127" y="3"/>
                  <a:pt x="127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13"/>
                  <a:pt x="74" y="31"/>
                  <a:pt x="74" y="35"/>
                </a:cubicBezTo>
                <a:cubicBezTo>
                  <a:pt x="74" y="41"/>
                  <a:pt x="70" y="99"/>
                  <a:pt x="68" y="101"/>
                </a:cubicBezTo>
                <a:cubicBezTo>
                  <a:pt x="66" y="103"/>
                  <a:pt x="2" y="95"/>
                  <a:pt x="1" y="96"/>
                </a:cubicBezTo>
                <a:cubicBezTo>
                  <a:pt x="0" y="96"/>
                  <a:pt x="1" y="98"/>
                  <a:pt x="2" y="100"/>
                </a:cubicBezTo>
                <a:cubicBezTo>
                  <a:pt x="3" y="101"/>
                  <a:pt x="4" y="101"/>
                  <a:pt x="4" y="101"/>
                </a:cubicBezTo>
                <a:cubicBezTo>
                  <a:pt x="5" y="102"/>
                  <a:pt x="8" y="104"/>
                  <a:pt x="9" y="107"/>
                </a:cubicBezTo>
                <a:cubicBezTo>
                  <a:pt x="9" y="109"/>
                  <a:pt x="11" y="110"/>
                  <a:pt x="13" y="111"/>
                </a:cubicBezTo>
                <a:cubicBezTo>
                  <a:pt x="15" y="113"/>
                  <a:pt x="17" y="115"/>
                  <a:pt x="19" y="117"/>
                </a:cubicBezTo>
                <a:cubicBezTo>
                  <a:pt x="20" y="118"/>
                  <a:pt x="20" y="120"/>
                  <a:pt x="21" y="121"/>
                </a:cubicBezTo>
                <a:cubicBezTo>
                  <a:pt x="22" y="123"/>
                  <a:pt x="23" y="123"/>
                  <a:pt x="24" y="124"/>
                </a:cubicBezTo>
                <a:cubicBezTo>
                  <a:pt x="26" y="124"/>
                  <a:pt x="28" y="126"/>
                  <a:pt x="28" y="127"/>
                </a:cubicBezTo>
                <a:cubicBezTo>
                  <a:pt x="29" y="127"/>
                  <a:pt x="30" y="128"/>
                  <a:pt x="30" y="129"/>
                </a:cubicBezTo>
                <a:cubicBezTo>
                  <a:pt x="31" y="130"/>
                  <a:pt x="32" y="130"/>
                  <a:pt x="32" y="132"/>
                </a:cubicBezTo>
                <a:cubicBezTo>
                  <a:pt x="32" y="133"/>
                  <a:pt x="32" y="132"/>
                  <a:pt x="33" y="134"/>
                </a:cubicBezTo>
                <a:cubicBezTo>
                  <a:pt x="34" y="136"/>
                  <a:pt x="35" y="138"/>
                  <a:pt x="35" y="140"/>
                </a:cubicBezTo>
                <a:cubicBezTo>
                  <a:pt x="35" y="141"/>
                  <a:pt x="35" y="142"/>
                  <a:pt x="35" y="143"/>
                </a:cubicBezTo>
                <a:cubicBezTo>
                  <a:pt x="35" y="145"/>
                  <a:pt x="37" y="150"/>
                  <a:pt x="38" y="151"/>
                </a:cubicBezTo>
                <a:cubicBezTo>
                  <a:pt x="38" y="152"/>
                  <a:pt x="39" y="153"/>
                  <a:pt x="40" y="154"/>
                </a:cubicBezTo>
                <a:cubicBezTo>
                  <a:pt x="41" y="154"/>
                  <a:pt x="43" y="156"/>
                  <a:pt x="44" y="157"/>
                </a:cubicBezTo>
                <a:cubicBezTo>
                  <a:pt x="46" y="159"/>
                  <a:pt x="47" y="160"/>
                  <a:pt x="49" y="160"/>
                </a:cubicBezTo>
                <a:cubicBezTo>
                  <a:pt x="51" y="161"/>
                  <a:pt x="51" y="161"/>
                  <a:pt x="52" y="162"/>
                </a:cubicBezTo>
                <a:cubicBezTo>
                  <a:pt x="53" y="163"/>
                  <a:pt x="54" y="163"/>
                  <a:pt x="55" y="164"/>
                </a:cubicBezTo>
                <a:cubicBezTo>
                  <a:pt x="56" y="165"/>
                  <a:pt x="57" y="166"/>
                  <a:pt x="58" y="167"/>
                </a:cubicBezTo>
                <a:cubicBezTo>
                  <a:pt x="59" y="167"/>
                  <a:pt x="60" y="168"/>
                  <a:pt x="61" y="168"/>
                </a:cubicBezTo>
                <a:cubicBezTo>
                  <a:pt x="63" y="168"/>
                  <a:pt x="65" y="166"/>
                  <a:pt x="66" y="165"/>
                </a:cubicBezTo>
                <a:cubicBezTo>
                  <a:pt x="67" y="164"/>
                  <a:pt x="68" y="162"/>
                  <a:pt x="69" y="162"/>
                </a:cubicBezTo>
                <a:cubicBezTo>
                  <a:pt x="69" y="161"/>
                  <a:pt x="70" y="159"/>
                  <a:pt x="71" y="157"/>
                </a:cubicBezTo>
                <a:cubicBezTo>
                  <a:pt x="72" y="156"/>
                  <a:pt x="72" y="154"/>
                  <a:pt x="74" y="153"/>
                </a:cubicBezTo>
                <a:cubicBezTo>
                  <a:pt x="75" y="151"/>
                  <a:pt x="77" y="152"/>
                  <a:pt x="78" y="151"/>
                </a:cubicBezTo>
                <a:cubicBezTo>
                  <a:pt x="79" y="151"/>
                  <a:pt x="80" y="149"/>
                  <a:pt x="81" y="149"/>
                </a:cubicBezTo>
                <a:cubicBezTo>
                  <a:pt x="83" y="150"/>
                  <a:pt x="84" y="151"/>
                  <a:pt x="86" y="151"/>
                </a:cubicBezTo>
                <a:cubicBezTo>
                  <a:pt x="87" y="151"/>
                  <a:pt x="89" y="151"/>
                  <a:pt x="91" y="151"/>
                </a:cubicBezTo>
                <a:cubicBezTo>
                  <a:pt x="92" y="152"/>
                  <a:pt x="93" y="153"/>
                  <a:pt x="94" y="152"/>
                </a:cubicBezTo>
                <a:cubicBezTo>
                  <a:pt x="95" y="151"/>
                  <a:pt x="96" y="151"/>
                  <a:pt x="98" y="153"/>
                </a:cubicBezTo>
                <a:cubicBezTo>
                  <a:pt x="99" y="155"/>
                  <a:pt x="100" y="156"/>
                  <a:pt x="101" y="157"/>
                </a:cubicBezTo>
                <a:cubicBezTo>
                  <a:pt x="103" y="159"/>
                  <a:pt x="104" y="160"/>
                  <a:pt x="105" y="161"/>
                </a:cubicBezTo>
                <a:cubicBezTo>
                  <a:pt x="106" y="161"/>
                  <a:pt x="107" y="163"/>
                  <a:pt x="108" y="163"/>
                </a:cubicBezTo>
                <a:cubicBezTo>
                  <a:pt x="109" y="164"/>
                  <a:pt x="112" y="168"/>
                  <a:pt x="113" y="171"/>
                </a:cubicBezTo>
                <a:cubicBezTo>
                  <a:pt x="113" y="174"/>
                  <a:pt x="115" y="177"/>
                  <a:pt x="115" y="178"/>
                </a:cubicBezTo>
                <a:cubicBezTo>
                  <a:pt x="116" y="179"/>
                  <a:pt x="117" y="179"/>
                  <a:pt x="117" y="181"/>
                </a:cubicBezTo>
                <a:cubicBezTo>
                  <a:pt x="117" y="183"/>
                  <a:pt x="118" y="185"/>
                  <a:pt x="119" y="187"/>
                </a:cubicBezTo>
                <a:cubicBezTo>
                  <a:pt x="121" y="189"/>
                  <a:pt x="122" y="189"/>
                  <a:pt x="123" y="190"/>
                </a:cubicBezTo>
                <a:cubicBezTo>
                  <a:pt x="123" y="191"/>
                  <a:pt x="123" y="192"/>
                  <a:pt x="124" y="193"/>
                </a:cubicBezTo>
                <a:cubicBezTo>
                  <a:pt x="125" y="194"/>
                  <a:pt x="126" y="196"/>
                  <a:pt x="127" y="197"/>
                </a:cubicBezTo>
                <a:cubicBezTo>
                  <a:pt x="128" y="199"/>
                  <a:pt x="129" y="200"/>
                  <a:pt x="130" y="201"/>
                </a:cubicBezTo>
                <a:cubicBezTo>
                  <a:pt x="132" y="201"/>
                  <a:pt x="133" y="201"/>
                  <a:pt x="133" y="203"/>
                </a:cubicBezTo>
                <a:cubicBezTo>
                  <a:pt x="133" y="204"/>
                  <a:pt x="133" y="205"/>
                  <a:pt x="134" y="206"/>
                </a:cubicBezTo>
                <a:cubicBezTo>
                  <a:pt x="134" y="207"/>
                  <a:pt x="134" y="207"/>
                  <a:pt x="134" y="208"/>
                </a:cubicBezTo>
                <a:cubicBezTo>
                  <a:pt x="133" y="209"/>
                  <a:pt x="134" y="210"/>
                  <a:pt x="134" y="211"/>
                </a:cubicBezTo>
                <a:cubicBezTo>
                  <a:pt x="134" y="212"/>
                  <a:pt x="134" y="213"/>
                  <a:pt x="134" y="214"/>
                </a:cubicBezTo>
                <a:cubicBezTo>
                  <a:pt x="135" y="215"/>
                  <a:pt x="136" y="217"/>
                  <a:pt x="137" y="218"/>
                </a:cubicBezTo>
                <a:cubicBezTo>
                  <a:pt x="137" y="219"/>
                  <a:pt x="139" y="221"/>
                  <a:pt x="139" y="222"/>
                </a:cubicBezTo>
                <a:cubicBezTo>
                  <a:pt x="139" y="223"/>
                  <a:pt x="139" y="224"/>
                  <a:pt x="140" y="226"/>
                </a:cubicBezTo>
                <a:cubicBezTo>
                  <a:pt x="140" y="227"/>
                  <a:pt x="140" y="228"/>
                  <a:pt x="141" y="228"/>
                </a:cubicBezTo>
                <a:cubicBezTo>
                  <a:pt x="141" y="229"/>
                  <a:pt x="143" y="228"/>
                  <a:pt x="145" y="229"/>
                </a:cubicBezTo>
                <a:cubicBezTo>
                  <a:pt x="146" y="230"/>
                  <a:pt x="147" y="231"/>
                  <a:pt x="149" y="232"/>
                </a:cubicBezTo>
                <a:cubicBezTo>
                  <a:pt x="150" y="232"/>
                  <a:pt x="151" y="233"/>
                  <a:pt x="152" y="233"/>
                </a:cubicBezTo>
                <a:cubicBezTo>
                  <a:pt x="154" y="233"/>
                  <a:pt x="155" y="234"/>
                  <a:pt x="156" y="234"/>
                </a:cubicBezTo>
                <a:cubicBezTo>
                  <a:pt x="157" y="235"/>
                  <a:pt x="158" y="236"/>
                  <a:pt x="160" y="236"/>
                </a:cubicBezTo>
                <a:cubicBezTo>
                  <a:pt x="162" y="236"/>
                  <a:pt x="164" y="236"/>
                  <a:pt x="167" y="236"/>
                </a:cubicBezTo>
                <a:cubicBezTo>
                  <a:pt x="169" y="237"/>
                  <a:pt x="170" y="238"/>
                  <a:pt x="171" y="239"/>
                </a:cubicBezTo>
                <a:cubicBezTo>
                  <a:pt x="173" y="240"/>
                  <a:pt x="175" y="242"/>
                  <a:pt x="176" y="241"/>
                </a:cubicBezTo>
                <a:cubicBezTo>
                  <a:pt x="177" y="240"/>
                  <a:pt x="177" y="240"/>
                  <a:pt x="178" y="239"/>
                </a:cubicBezTo>
                <a:cubicBezTo>
                  <a:pt x="179" y="239"/>
                  <a:pt x="180" y="238"/>
                  <a:pt x="179" y="238"/>
                </a:cubicBezTo>
                <a:cubicBezTo>
                  <a:pt x="178" y="238"/>
                  <a:pt x="177" y="238"/>
                  <a:pt x="177" y="237"/>
                </a:cubicBezTo>
                <a:cubicBezTo>
                  <a:pt x="177" y="236"/>
                  <a:pt x="178" y="236"/>
                  <a:pt x="177" y="235"/>
                </a:cubicBezTo>
                <a:cubicBezTo>
                  <a:pt x="177" y="234"/>
                  <a:pt x="175" y="230"/>
                  <a:pt x="175" y="229"/>
                </a:cubicBezTo>
                <a:cubicBezTo>
                  <a:pt x="174" y="227"/>
                  <a:pt x="174" y="225"/>
                  <a:pt x="174" y="223"/>
                </a:cubicBezTo>
                <a:cubicBezTo>
                  <a:pt x="174" y="221"/>
                  <a:pt x="174" y="221"/>
                  <a:pt x="173" y="220"/>
                </a:cubicBezTo>
                <a:cubicBezTo>
                  <a:pt x="172" y="219"/>
                  <a:pt x="172" y="219"/>
                  <a:pt x="172" y="219"/>
                </a:cubicBezTo>
                <a:cubicBezTo>
                  <a:pt x="173" y="218"/>
                  <a:pt x="172" y="219"/>
                  <a:pt x="172" y="217"/>
                </a:cubicBezTo>
                <a:cubicBezTo>
                  <a:pt x="172" y="216"/>
                  <a:pt x="173" y="216"/>
                  <a:pt x="173" y="215"/>
                </a:cubicBezTo>
                <a:cubicBezTo>
                  <a:pt x="174" y="214"/>
                  <a:pt x="174" y="215"/>
                  <a:pt x="174" y="214"/>
                </a:cubicBezTo>
                <a:cubicBezTo>
                  <a:pt x="174" y="213"/>
                  <a:pt x="174" y="212"/>
                  <a:pt x="174" y="211"/>
                </a:cubicBezTo>
                <a:cubicBezTo>
                  <a:pt x="174" y="210"/>
                  <a:pt x="173" y="210"/>
                  <a:pt x="172" y="210"/>
                </a:cubicBezTo>
                <a:cubicBezTo>
                  <a:pt x="171" y="210"/>
                  <a:pt x="169" y="211"/>
                  <a:pt x="169" y="210"/>
                </a:cubicBezTo>
                <a:cubicBezTo>
                  <a:pt x="169" y="209"/>
                  <a:pt x="169" y="209"/>
                  <a:pt x="169" y="207"/>
                </a:cubicBezTo>
                <a:cubicBezTo>
                  <a:pt x="168" y="206"/>
                  <a:pt x="169" y="206"/>
                  <a:pt x="169" y="207"/>
                </a:cubicBezTo>
                <a:cubicBezTo>
                  <a:pt x="170" y="208"/>
                  <a:pt x="170" y="209"/>
                  <a:pt x="171" y="208"/>
                </a:cubicBezTo>
                <a:cubicBezTo>
                  <a:pt x="172" y="208"/>
                  <a:pt x="173" y="207"/>
                  <a:pt x="173" y="208"/>
                </a:cubicBezTo>
                <a:cubicBezTo>
                  <a:pt x="173" y="209"/>
                  <a:pt x="173" y="210"/>
                  <a:pt x="174" y="209"/>
                </a:cubicBezTo>
                <a:cubicBezTo>
                  <a:pt x="175" y="209"/>
                  <a:pt x="175" y="209"/>
                  <a:pt x="176" y="207"/>
                </a:cubicBezTo>
                <a:cubicBezTo>
                  <a:pt x="176" y="206"/>
                  <a:pt x="177" y="203"/>
                  <a:pt x="177" y="202"/>
                </a:cubicBezTo>
                <a:cubicBezTo>
                  <a:pt x="177" y="200"/>
                  <a:pt x="177" y="201"/>
                  <a:pt x="176" y="200"/>
                </a:cubicBezTo>
                <a:cubicBezTo>
                  <a:pt x="176" y="199"/>
                  <a:pt x="175" y="198"/>
                  <a:pt x="174" y="198"/>
                </a:cubicBezTo>
                <a:cubicBezTo>
                  <a:pt x="174" y="197"/>
                  <a:pt x="173" y="197"/>
                  <a:pt x="175" y="197"/>
                </a:cubicBezTo>
                <a:cubicBezTo>
                  <a:pt x="177" y="196"/>
                  <a:pt x="177" y="196"/>
                  <a:pt x="178" y="197"/>
                </a:cubicBezTo>
                <a:cubicBezTo>
                  <a:pt x="178" y="197"/>
                  <a:pt x="179" y="198"/>
                  <a:pt x="179" y="198"/>
                </a:cubicBezTo>
                <a:cubicBezTo>
                  <a:pt x="179" y="197"/>
                  <a:pt x="181" y="195"/>
                  <a:pt x="182" y="194"/>
                </a:cubicBezTo>
                <a:cubicBezTo>
                  <a:pt x="183" y="192"/>
                  <a:pt x="184" y="191"/>
                  <a:pt x="183" y="191"/>
                </a:cubicBezTo>
                <a:cubicBezTo>
                  <a:pt x="182" y="191"/>
                  <a:pt x="182" y="192"/>
                  <a:pt x="181" y="192"/>
                </a:cubicBezTo>
                <a:cubicBezTo>
                  <a:pt x="181" y="193"/>
                  <a:pt x="181" y="194"/>
                  <a:pt x="180" y="193"/>
                </a:cubicBezTo>
                <a:cubicBezTo>
                  <a:pt x="180" y="192"/>
                  <a:pt x="180" y="192"/>
                  <a:pt x="180" y="191"/>
                </a:cubicBezTo>
                <a:cubicBezTo>
                  <a:pt x="180" y="190"/>
                  <a:pt x="180" y="190"/>
                  <a:pt x="181" y="190"/>
                </a:cubicBezTo>
                <a:cubicBezTo>
                  <a:pt x="182" y="190"/>
                  <a:pt x="182" y="190"/>
                  <a:pt x="183" y="190"/>
                </a:cubicBezTo>
                <a:cubicBezTo>
                  <a:pt x="184" y="190"/>
                  <a:pt x="184" y="190"/>
                  <a:pt x="185" y="191"/>
                </a:cubicBezTo>
                <a:cubicBezTo>
                  <a:pt x="185" y="191"/>
                  <a:pt x="184" y="192"/>
                  <a:pt x="183" y="193"/>
                </a:cubicBezTo>
                <a:cubicBezTo>
                  <a:pt x="183" y="194"/>
                  <a:pt x="183" y="195"/>
                  <a:pt x="183" y="195"/>
                </a:cubicBezTo>
                <a:cubicBezTo>
                  <a:pt x="183" y="196"/>
                  <a:pt x="184" y="195"/>
                  <a:pt x="185" y="194"/>
                </a:cubicBezTo>
                <a:cubicBezTo>
                  <a:pt x="186" y="192"/>
                  <a:pt x="186" y="192"/>
                  <a:pt x="186" y="191"/>
                </a:cubicBezTo>
                <a:cubicBezTo>
                  <a:pt x="186" y="190"/>
                  <a:pt x="185" y="190"/>
                  <a:pt x="186" y="189"/>
                </a:cubicBezTo>
                <a:cubicBezTo>
                  <a:pt x="187" y="189"/>
                  <a:pt x="187" y="190"/>
                  <a:pt x="187" y="191"/>
                </a:cubicBezTo>
                <a:cubicBezTo>
                  <a:pt x="187" y="191"/>
                  <a:pt x="187" y="191"/>
                  <a:pt x="189" y="190"/>
                </a:cubicBezTo>
                <a:cubicBezTo>
                  <a:pt x="190" y="189"/>
                  <a:pt x="192" y="188"/>
                  <a:pt x="193" y="188"/>
                </a:cubicBezTo>
                <a:cubicBezTo>
                  <a:pt x="193" y="187"/>
                  <a:pt x="195" y="188"/>
                  <a:pt x="195" y="187"/>
                </a:cubicBezTo>
                <a:cubicBezTo>
                  <a:pt x="195" y="186"/>
                  <a:pt x="195" y="184"/>
                  <a:pt x="195" y="185"/>
                </a:cubicBezTo>
                <a:cubicBezTo>
                  <a:pt x="194" y="185"/>
                  <a:pt x="194" y="186"/>
                  <a:pt x="193" y="186"/>
                </a:cubicBezTo>
                <a:cubicBezTo>
                  <a:pt x="193" y="187"/>
                  <a:pt x="191" y="187"/>
                  <a:pt x="190" y="187"/>
                </a:cubicBezTo>
                <a:cubicBezTo>
                  <a:pt x="190" y="188"/>
                  <a:pt x="189" y="189"/>
                  <a:pt x="188" y="189"/>
                </a:cubicBezTo>
                <a:cubicBezTo>
                  <a:pt x="188" y="189"/>
                  <a:pt x="187" y="189"/>
                  <a:pt x="187" y="188"/>
                </a:cubicBezTo>
                <a:cubicBezTo>
                  <a:pt x="187" y="187"/>
                  <a:pt x="187" y="187"/>
                  <a:pt x="187" y="186"/>
                </a:cubicBezTo>
                <a:cubicBezTo>
                  <a:pt x="187" y="185"/>
                  <a:pt x="186" y="184"/>
                  <a:pt x="187" y="184"/>
                </a:cubicBezTo>
                <a:cubicBezTo>
                  <a:pt x="188" y="184"/>
                  <a:pt x="188" y="185"/>
                  <a:pt x="189" y="186"/>
                </a:cubicBezTo>
                <a:cubicBezTo>
                  <a:pt x="190" y="186"/>
                  <a:pt x="190" y="187"/>
                  <a:pt x="192" y="186"/>
                </a:cubicBezTo>
                <a:cubicBezTo>
                  <a:pt x="193" y="185"/>
                  <a:pt x="195" y="185"/>
                  <a:pt x="195" y="184"/>
                </a:cubicBezTo>
                <a:cubicBezTo>
                  <a:pt x="195" y="183"/>
                  <a:pt x="193" y="182"/>
                  <a:pt x="192" y="182"/>
                </a:cubicBezTo>
                <a:cubicBezTo>
                  <a:pt x="191" y="183"/>
                  <a:pt x="192" y="182"/>
                  <a:pt x="192" y="181"/>
                </a:cubicBezTo>
                <a:cubicBezTo>
                  <a:pt x="191" y="180"/>
                  <a:pt x="190" y="179"/>
                  <a:pt x="191" y="178"/>
                </a:cubicBezTo>
                <a:cubicBezTo>
                  <a:pt x="191" y="178"/>
                  <a:pt x="191" y="179"/>
                  <a:pt x="192" y="180"/>
                </a:cubicBezTo>
                <a:cubicBezTo>
                  <a:pt x="193" y="181"/>
                  <a:pt x="193" y="181"/>
                  <a:pt x="194" y="181"/>
                </a:cubicBezTo>
                <a:cubicBezTo>
                  <a:pt x="195" y="180"/>
                  <a:pt x="196" y="181"/>
                  <a:pt x="195" y="179"/>
                </a:cubicBezTo>
                <a:cubicBezTo>
                  <a:pt x="195" y="178"/>
                  <a:pt x="194" y="177"/>
                  <a:pt x="195" y="178"/>
                </a:cubicBezTo>
                <a:cubicBezTo>
                  <a:pt x="196" y="178"/>
                  <a:pt x="195" y="179"/>
                  <a:pt x="196" y="179"/>
                </a:cubicBezTo>
                <a:cubicBezTo>
                  <a:pt x="197" y="179"/>
                  <a:pt x="197" y="179"/>
                  <a:pt x="198" y="179"/>
                </a:cubicBezTo>
                <a:cubicBezTo>
                  <a:pt x="198" y="178"/>
                  <a:pt x="198" y="179"/>
                  <a:pt x="199" y="180"/>
                </a:cubicBezTo>
                <a:cubicBezTo>
                  <a:pt x="200" y="180"/>
                  <a:pt x="200" y="180"/>
                  <a:pt x="201" y="180"/>
                </a:cubicBezTo>
                <a:cubicBezTo>
                  <a:pt x="202" y="180"/>
                  <a:pt x="202" y="180"/>
                  <a:pt x="202" y="181"/>
                </a:cubicBezTo>
                <a:cubicBezTo>
                  <a:pt x="201" y="181"/>
                  <a:pt x="200" y="182"/>
                  <a:pt x="199" y="182"/>
                </a:cubicBezTo>
                <a:cubicBezTo>
                  <a:pt x="199" y="183"/>
                  <a:pt x="201" y="182"/>
                  <a:pt x="203" y="181"/>
                </a:cubicBezTo>
                <a:cubicBezTo>
                  <a:pt x="204" y="180"/>
                  <a:pt x="206" y="180"/>
                  <a:pt x="206" y="179"/>
                </a:cubicBezTo>
                <a:cubicBezTo>
                  <a:pt x="207" y="179"/>
                  <a:pt x="205" y="179"/>
                  <a:pt x="205" y="178"/>
                </a:cubicBezTo>
                <a:cubicBezTo>
                  <a:pt x="206" y="177"/>
                  <a:pt x="206" y="177"/>
                  <a:pt x="207" y="177"/>
                </a:cubicBezTo>
                <a:cubicBezTo>
                  <a:pt x="208" y="177"/>
                  <a:pt x="209" y="178"/>
                  <a:pt x="211" y="176"/>
                </a:cubicBezTo>
                <a:cubicBezTo>
                  <a:pt x="213" y="175"/>
                  <a:pt x="213" y="175"/>
                  <a:pt x="214" y="174"/>
                </a:cubicBezTo>
                <a:cubicBezTo>
                  <a:pt x="216" y="173"/>
                  <a:pt x="217" y="173"/>
                  <a:pt x="218" y="172"/>
                </a:cubicBezTo>
                <a:cubicBezTo>
                  <a:pt x="218" y="171"/>
                  <a:pt x="219" y="170"/>
                  <a:pt x="219" y="169"/>
                </a:cubicBezTo>
                <a:cubicBezTo>
                  <a:pt x="219" y="168"/>
                  <a:pt x="218" y="168"/>
                  <a:pt x="219" y="168"/>
                </a:cubicBezTo>
                <a:cubicBezTo>
                  <a:pt x="220" y="167"/>
                  <a:pt x="221" y="167"/>
                  <a:pt x="221" y="166"/>
                </a:cubicBezTo>
                <a:cubicBezTo>
                  <a:pt x="222" y="165"/>
                  <a:pt x="222" y="165"/>
                  <a:pt x="223" y="164"/>
                </a:cubicBezTo>
                <a:cubicBezTo>
                  <a:pt x="224" y="164"/>
                  <a:pt x="224" y="164"/>
                  <a:pt x="224" y="163"/>
                </a:cubicBezTo>
                <a:cubicBezTo>
                  <a:pt x="224" y="162"/>
                  <a:pt x="223" y="163"/>
                  <a:pt x="223" y="161"/>
                </a:cubicBezTo>
                <a:cubicBezTo>
                  <a:pt x="223" y="160"/>
                  <a:pt x="222" y="160"/>
                  <a:pt x="222" y="159"/>
                </a:cubicBezTo>
                <a:cubicBezTo>
                  <a:pt x="222" y="159"/>
                  <a:pt x="222" y="158"/>
                  <a:pt x="222" y="157"/>
                </a:cubicBezTo>
                <a:cubicBezTo>
                  <a:pt x="222" y="156"/>
                  <a:pt x="220" y="155"/>
                  <a:pt x="222" y="155"/>
                </a:cubicBezTo>
                <a:cubicBezTo>
                  <a:pt x="223" y="155"/>
                  <a:pt x="223" y="157"/>
                  <a:pt x="224" y="156"/>
                </a:cubicBezTo>
                <a:cubicBezTo>
                  <a:pt x="225" y="155"/>
                  <a:pt x="225" y="154"/>
                  <a:pt x="226" y="154"/>
                </a:cubicBezTo>
                <a:cubicBezTo>
                  <a:pt x="227" y="154"/>
                  <a:pt x="228" y="154"/>
                  <a:pt x="228" y="156"/>
                </a:cubicBezTo>
                <a:cubicBezTo>
                  <a:pt x="227" y="157"/>
                  <a:pt x="225" y="159"/>
                  <a:pt x="226" y="159"/>
                </a:cubicBezTo>
                <a:cubicBezTo>
                  <a:pt x="227" y="159"/>
                  <a:pt x="228" y="159"/>
                  <a:pt x="228" y="159"/>
                </a:cubicBezTo>
                <a:cubicBezTo>
                  <a:pt x="229" y="159"/>
                  <a:pt x="230" y="158"/>
                  <a:pt x="230" y="159"/>
                </a:cubicBezTo>
                <a:cubicBezTo>
                  <a:pt x="229" y="160"/>
                  <a:pt x="228" y="161"/>
                  <a:pt x="227" y="162"/>
                </a:cubicBezTo>
                <a:cubicBezTo>
                  <a:pt x="226" y="162"/>
                  <a:pt x="226" y="162"/>
                  <a:pt x="226" y="163"/>
                </a:cubicBezTo>
                <a:cubicBezTo>
                  <a:pt x="225" y="164"/>
                  <a:pt x="224" y="166"/>
                  <a:pt x="227" y="164"/>
                </a:cubicBezTo>
                <a:cubicBezTo>
                  <a:pt x="229" y="161"/>
                  <a:pt x="230" y="160"/>
                  <a:pt x="232" y="159"/>
                </a:cubicBezTo>
                <a:cubicBezTo>
                  <a:pt x="233" y="159"/>
                  <a:pt x="236" y="157"/>
                  <a:pt x="238" y="156"/>
                </a:cubicBezTo>
                <a:cubicBezTo>
                  <a:pt x="240" y="156"/>
                  <a:pt x="240" y="156"/>
                  <a:pt x="242" y="156"/>
                </a:cubicBezTo>
                <a:cubicBezTo>
                  <a:pt x="243" y="156"/>
                  <a:pt x="244" y="156"/>
                  <a:pt x="244" y="155"/>
                </a:cubicBezTo>
                <a:cubicBezTo>
                  <a:pt x="244" y="155"/>
                  <a:pt x="243" y="154"/>
                  <a:pt x="243" y="154"/>
                </a:cubicBezTo>
                <a:cubicBezTo>
                  <a:pt x="243" y="153"/>
                  <a:pt x="243" y="152"/>
                  <a:pt x="244" y="151"/>
                </a:cubicBezTo>
                <a:cubicBezTo>
                  <a:pt x="244" y="151"/>
                  <a:pt x="244" y="149"/>
                  <a:pt x="246" y="148"/>
                </a:cubicBezTo>
                <a:cubicBezTo>
                  <a:pt x="247" y="146"/>
                  <a:pt x="246" y="146"/>
                  <a:pt x="247" y="145"/>
                </a:cubicBezTo>
                <a:cubicBezTo>
                  <a:pt x="247" y="144"/>
                  <a:pt x="246" y="142"/>
                  <a:pt x="245" y="140"/>
                </a:cubicBezTo>
                <a:cubicBezTo>
                  <a:pt x="244" y="139"/>
                  <a:pt x="245" y="139"/>
                  <a:pt x="246" y="138"/>
                </a:cubicBezTo>
                <a:cubicBezTo>
                  <a:pt x="247" y="138"/>
                  <a:pt x="246" y="138"/>
                  <a:pt x="246" y="136"/>
                </a:cubicBezTo>
                <a:cubicBezTo>
                  <a:pt x="245" y="134"/>
                  <a:pt x="246" y="135"/>
                  <a:pt x="247" y="134"/>
                </a:cubicBezTo>
                <a:cubicBezTo>
                  <a:pt x="247" y="133"/>
                  <a:pt x="248" y="132"/>
                  <a:pt x="248" y="132"/>
                </a:cubicBezTo>
                <a:cubicBezTo>
                  <a:pt x="248" y="131"/>
                  <a:pt x="248" y="131"/>
                  <a:pt x="249" y="130"/>
                </a:cubicBezTo>
                <a:cubicBezTo>
                  <a:pt x="249" y="129"/>
                  <a:pt x="249" y="130"/>
                  <a:pt x="249" y="129"/>
                </a:cubicBezTo>
                <a:cubicBezTo>
                  <a:pt x="249" y="128"/>
                  <a:pt x="249" y="129"/>
                  <a:pt x="249" y="128"/>
                </a:cubicBezTo>
                <a:cubicBezTo>
                  <a:pt x="249" y="127"/>
                  <a:pt x="249" y="128"/>
                  <a:pt x="249" y="126"/>
                </a:cubicBezTo>
                <a:cubicBezTo>
                  <a:pt x="248" y="125"/>
                  <a:pt x="249" y="126"/>
                  <a:pt x="249" y="125"/>
                </a:cubicBezTo>
                <a:cubicBezTo>
                  <a:pt x="249" y="124"/>
                  <a:pt x="249" y="123"/>
                  <a:pt x="249" y="123"/>
                </a:cubicBezTo>
                <a:cubicBezTo>
                  <a:pt x="249" y="122"/>
                  <a:pt x="249" y="121"/>
                  <a:pt x="248" y="120"/>
                </a:cubicBezTo>
                <a:cubicBezTo>
                  <a:pt x="247" y="120"/>
                  <a:pt x="246" y="118"/>
                  <a:pt x="246" y="117"/>
                </a:cubicBezTo>
                <a:cubicBezTo>
                  <a:pt x="246" y="117"/>
                  <a:pt x="246" y="116"/>
                  <a:pt x="244" y="115"/>
                </a:cubicBezTo>
                <a:cubicBezTo>
                  <a:pt x="243" y="113"/>
                  <a:pt x="243" y="112"/>
                  <a:pt x="243" y="110"/>
                </a:cubicBezTo>
                <a:cubicBezTo>
                  <a:pt x="243" y="109"/>
                  <a:pt x="242" y="106"/>
                  <a:pt x="241" y="105"/>
                </a:cubicBezTo>
                <a:cubicBezTo>
                  <a:pt x="240" y="105"/>
                  <a:pt x="239" y="103"/>
                  <a:pt x="238" y="101"/>
                </a:cubicBezTo>
                <a:cubicBezTo>
                  <a:pt x="238" y="100"/>
                  <a:pt x="238" y="70"/>
                  <a:pt x="237" y="69"/>
                </a:cubicBezTo>
                <a:cubicBezTo>
                  <a:pt x="237" y="69"/>
                  <a:pt x="236" y="69"/>
                  <a:pt x="234" y="69"/>
                </a:cubicBezTo>
                <a:cubicBezTo>
                  <a:pt x="233" y="68"/>
                  <a:pt x="233" y="69"/>
                  <a:pt x="232" y="69"/>
                </a:cubicBezTo>
                <a:cubicBezTo>
                  <a:pt x="231" y="69"/>
                  <a:pt x="231" y="68"/>
                  <a:pt x="230" y="68"/>
                </a:cubicBezTo>
                <a:cubicBezTo>
                  <a:pt x="230" y="68"/>
                  <a:pt x="230" y="67"/>
                  <a:pt x="230" y="67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9245328" y="4468471"/>
            <a:ext cx="1077253" cy="879760"/>
          </a:xfrm>
          <a:custGeom>
            <a:avLst/>
            <a:gdLst/>
            <a:ahLst/>
            <a:cxnLst/>
            <a:rect l="l" t="t" r="r" b="b"/>
            <a:pathLst>
              <a:path w="161" h="123" extrusionOk="0">
                <a:moveTo>
                  <a:pt x="110" y="1"/>
                </a:moveTo>
                <a:cubicBezTo>
                  <a:pt x="108" y="0"/>
                  <a:pt x="108" y="0"/>
                  <a:pt x="107" y="1"/>
                </a:cubicBezTo>
                <a:cubicBezTo>
                  <a:pt x="106" y="2"/>
                  <a:pt x="106" y="2"/>
                  <a:pt x="106" y="4"/>
                </a:cubicBezTo>
                <a:cubicBezTo>
                  <a:pt x="107" y="5"/>
                  <a:pt x="107" y="8"/>
                  <a:pt x="107" y="9"/>
                </a:cubicBezTo>
                <a:cubicBezTo>
                  <a:pt x="107" y="11"/>
                  <a:pt x="106" y="11"/>
                  <a:pt x="105" y="11"/>
                </a:cubicBezTo>
                <a:cubicBezTo>
                  <a:pt x="103" y="11"/>
                  <a:pt x="103" y="8"/>
                  <a:pt x="102" y="8"/>
                </a:cubicBezTo>
                <a:cubicBezTo>
                  <a:pt x="101" y="7"/>
                  <a:pt x="99" y="8"/>
                  <a:pt x="97" y="8"/>
                </a:cubicBezTo>
                <a:cubicBezTo>
                  <a:pt x="96" y="8"/>
                  <a:pt x="55" y="10"/>
                  <a:pt x="53" y="10"/>
                </a:cubicBezTo>
                <a:cubicBezTo>
                  <a:pt x="50" y="10"/>
                  <a:pt x="51" y="9"/>
                  <a:pt x="51" y="8"/>
                </a:cubicBezTo>
                <a:cubicBezTo>
                  <a:pt x="51" y="6"/>
                  <a:pt x="49" y="6"/>
                  <a:pt x="49" y="5"/>
                </a:cubicBezTo>
                <a:cubicBezTo>
                  <a:pt x="41" y="5"/>
                  <a:pt x="3" y="10"/>
                  <a:pt x="2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" y="15"/>
                  <a:pt x="1" y="16"/>
                  <a:pt x="3" y="17"/>
                </a:cubicBezTo>
                <a:cubicBezTo>
                  <a:pt x="4" y="17"/>
                  <a:pt x="5" y="18"/>
                  <a:pt x="4" y="19"/>
                </a:cubicBezTo>
                <a:cubicBezTo>
                  <a:pt x="4" y="20"/>
                  <a:pt x="4" y="21"/>
                  <a:pt x="4" y="21"/>
                </a:cubicBezTo>
                <a:cubicBezTo>
                  <a:pt x="4" y="21"/>
                  <a:pt x="4" y="22"/>
                  <a:pt x="4" y="22"/>
                </a:cubicBezTo>
                <a:cubicBezTo>
                  <a:pt x="5" y="21"/>
                  <a:pt x="6" y="21"/>
                  <a:pt x="6" y="22"/>
                </a:cubicBezTo>
                <a:cubicBezTo>
                  <a:pt x="6" y="23"/>
                  <a:pt x="5" y="23"/>
                  <a:pt x="5" y="24"/>
                </a:cubicBezTo>
                <a:cubicBezTo>
                  <a:pt x="4" y="25"/>
                  <a:pt x="3" y="25"/>
                  <a:pt x="4" y="25"/>
                </a:cubicBezTo>
                <a:cubicBezTo>
                  <a:pt x="5" y="26"/>
                  <a:pt x="5" y="26"/>
                  <a:pt x="6" y="25"/>
                </a:cubicBezTo>
                <a:cubicBezTo>
                  <a:pt x="7" y="24"/>
                  <a:pt x="8" y="24"/>
                  <a:pt x="9" y="22"/>
                </a:cubicBezTo>
                <a:cubicBezTo>
                  <a:pt x="10" y="21"/>
                  <a:pt x="9" y="19"/>
                  <a:pt x="10" y="19"/>
                </a:cubicBezTo>
                <a:cubicBezTo>
                  <a:pt x="11" y="20"/>
                  <a:pt x="10" y="21"/>
                  <a:pt x="11" y="21"/>
                </a:cubicBezTo>
                <a:cubicBezTo>
                  <a:pt x="12" y="20"/>
                  <a:pt x="11" y="18"/>
                  <a:pt x="12" y="19"/>
                </a:cubicBezTo>
                <a:cubicBezTo>
                  <a:pt x="13" y="20"/>
                  <a:pt x="14" y="20"/>
                  <a:pt x="14" y="21"/>
                </a:cubicBezTo>
                <a:cubicBezTo>
                  <a:pt x="14" y="21"/>
                  <a:pt x="14" y="22"/>
                  <a:pt x="12" y="22"/>
                </a:cubicBezTo>
                <a:cubicBezTo>
                  <a:pt x="11" y="23"/>
                  <a:pt x="8" y="24"/>
                  <a:pt x="10" y="23"/>
                </a:cubicBezTo>
                <a:cubicBezTo>
                  <a:pt x="11" y="23"/>
                  <a:pt x="11" y="24"/>
                  <a:pt x="14" y="23"/>
                </a:cubicBezTo>
                <a:cubicBezTo>
                  <a:pt x="16" y="22"/>
                  <a:pt x="17" y="21"/>
                  <a:pt x="19" y="21"/>
                </a:cubicBezTo>
                <a:cubicBezTo>
                  <a:pt x="20" y="21"/>
                  <a:pt x="20" y="22"/>
                  <a:pt x="21" y="21"/>
                </a:cubicBezTo>
                <a:cubicBezTo>
                  <a:pt x="21" y="21"/>
                  <a:pt x="22" y="18"/>
                  <a:pt x="23" y="19"/>
                </a:cubicBezTo>
                <a:cubicBezTo>
                  <a:pt x="24" y="19"/>
                  <a:pt x="24" y="20"/>
                  <a:pt x="24" y="20"/>
                </a:cubicBezTo>
                <a:cubicBezTo>
                  <a:pt x="25" y="19"/>
                  <a:pt x="25" y="18"/>
                  <a:pt x="27" y="19"/>
                </a:cubicBezTo>
                <a:cubicBezTo>
                  <a:pt x="29" y="20"/>
                  <a:pt x="30" y="21"/>
                  <a:pt x="29" y="21"/>
                </a:cubicBezTo>
                <a:cubicBezTo>
                  <a:pt x="28" y="21"/>
                  <a:pt x="28" y="20"/>
                  <a:pt x="27" y="20"/>
                </a:cubicBezTo>
                <a:cubicBezTo>
                  <a:pt x="26" y="21"/>
                  <a:pt x="26" y="21"/>
                  <a:pt x="25" y="21"/>
                </a:cubicBezTo>
                <a:cubicBezTo>
                  <a:pt x="24" y="21"/>
                  <a:pt x="23" y="21"/>
                  <a:pt x="24" y="21"/>
                </a:cubicBezTo>
                <a:cubicBezTo>
                  <a:pt x="25" y="22"/>
                  <a:pt x="27" y="21"/>
                  <a:pt x="28" y="22"/>
                </a:cubicBezTo>
                <a:cubicBezTo>
                  <a:pt x="29" y="22"/>
                  <a:pt x="30" y="22"/>
                  <a:pt x="31" y="22"/>
                </a:cubicBezTo>
                <a:cubicBezTo>
                  <a:pt x="32" y="23"/>
                  <a:pt x="35" y="24"/>
                  <a:pt x="36" y="25"/>
                </a:cubicBezTo>
                <a:cubicBezTo>
                  <a:pt x="37" y="25"/>
                  <a:pt x="37" y="27"/>
                  <a:pt x="37" y="25"/>
                </a:cubicBezTo>
                <a:cubicBezTo>
                  <a:pt x="37" y="24"/>
                  <a:pt x="37" y="24"/>
                  <a:pt x="36" y="23"/>
                </a:cubicBezTo>
                <a:cubicBezTo>
                  <a:pt x="36" y="23"/>
                  <a:pt x="35" y="22"/>
                  <a:pt x="36" y="22"/>
                </a:cubicBezTo>
                <a:cubicBezTo>
                  <a:pt x="38" y="22"/>
                  <a:pt x="37" y="23"/>
                  <a:pt x="38" y="22"/>
                </a:cubicBezTo>
                <a:cubicBezTo>
                  <a:pt x="39" y="22"/>
                  <a:pt x="40" y="20"/>
                  <a:pt x="40" y="21"/>
                </a:cubicBezTo>
                <a:cubicBezTo>
                  <a:pt x="39" y="23"/>
                  <a:pt x="39" y="23"/>
                  <a:pt x="39" y="24"/>
                </a:cubicBezTo>
                <a:cubicBezTo>
                  <a:pt x="39" y="25"/>
                  <a:pt x="39" y="25"/>
                  <a:pt x="40" y="25"/>
                </a:cubicBezTo>
                <a:cubicBezTo>
                  <a:pt x="41" y="26"/>
                  <a:pt x="40" y="26"/>
                  <a:pt x="41" y="27"/>
                </a:cubicBezTo>
                <a:cubicBezTo>
                  <a:pt x="42" y="28"/>
                  <a:pt x="43" y="29"/>
                  <a:pt x="44" y="29"/>
                </a:cubicBezTo>
                <a:cubicBezTo>
                  <a:pt x="45" y="29"/>
                  <a:pt x="46" y="30"/>
                  <a:pt x="46" y="31"/>
                </a:cubicBezTo>
                <a:cubicBezTo>
                  <a:pt x="47" y="32"/>
                  <a:pt x="47" y="33"/>
                  <a:pt x="47" y="33"/>
                </a:cubicBezTo>
                <a:cubicBezTo>
                  <a:pt x="46" y="34"/>
                  <a:pt x="46" y="34"/>
                  <a:pt x="46" y="33"/>
                </a:cubicBezTo>
                <a:cubicBezTo>
                  <a:pt x="45" y="32"/>
                  <a:pt x="44" y="32"/>
                  <a:pt x="45" y="33"/>
                </a:cubicBezTo>
                <a:cubicBezTo>
                  <a:pt x="45" y="34"/>
                  <a:pt x="45" y="35"/>
                  <a:pt x="47" y="35"/>
                </a:cubicBezTo>
                <a:cubicBezTo>
                  <a:pt x="49" y="35"/>
                  <a:pt x="49" y="33"/>
                  <a:pt x="50" y="33"/>
                </a:cubicBezTo>
                <a:cubicBezTo>
                  <a:pt x="51" y="33"/>
                  <a:pt x="51" y="34"/>
                  <a:pt x="53" y="33"/>
                </a:cubicBezTo>
                <a:cubicBezTo>
                  <a:pt x="54" y="32"/>
                  <a:pt x="54" y="31"/>
                  <a:pt x="54" y="31"/>
                </a:cubicBezTo>
                <a:cubicBezTo>
                  <a:pt x="55" y="31"/>
                  <a:pt x="55" y="32"/>
                  <a:pt x="56" y="31"/>
                </a:cubicBezTo>
                <a:cubicBezTo>
                  <a:pt x="57" y="31"/>
                  <a:pt x="58" y="31"/>
                  <a:pt x="59" y="30"/>
                </a:cubicBezTo>
                <a:cubicBezTo>
                  <a:pt x="59" y="29"/>
                  <a:pt x="59" y="29"/>
                  <a:pt x="61" y="28"/>
                </a:cubicBezTo>
                <a:cubicBezTo>
                  <a:pt x="62" y="28"/>
                  <a:pt x="62" y="28"/>
                  <a:pt x="63" y="28"/>
                </a:cubicBezTo>
                <a:cubicBezTo>
                  <a:pt x="64" y="27"/>
                  <a:pt x="66" y="28"/>
                  <a:pt x="65" y="27"/>
                </a:cubicBezTo>
                <a:cubicBezTo>
                  <a:pt x="63" y="26"/>
                  <a:pt x="62" y="27"/>
                  <a:pt x="63" y="25"/>
                </a:cubicBezTo>
                <a:cubicBezTo>
                  <a:pt x="64" y="24"/>
                  <a:pt x="64" y="24"/>
                  <a:pt x="65" y="23"/>
                </a:cubicBezTo>
                <a:cubicBezTo>
                  <a:pt x="66" y="23"/>
                  <a:pt x="67" y="23"/>
                  <a:pt x="68" y="23"/>
                </a:cubicBezTo>
                <a:cubicBezTo>
                  <a:pt x="69" y="23"/>
                  <a:pt x="69" y="22"/>
                  <a:pt x="70" y="22"/>
                </a:cubicBezTo>
                <a:cubicBezTo>
                  <a:pt x="71" y="22"/>
                  <a:pt x="73" y="23"/>
                  <a:pt x="74" y="24"/>
                </a:cubicBezTo>
                <a:cubicBezTo>
                  <a:pt x="74" y="24"/>
                  <a:pt x="75" y="24"/>
                  <a:pt x="76" y="24"/>
                </a:cubicBezTo>
                <a:cubicBezTo>
                  <a:pt x="77" y="25"/>
                  <a:pt x="78" y="25"/>
                  <a:pt x="78" y="26"/>
                </a:cubicBezTo>
                <a:cubicBezTo>
                  <a:pt x="79" y="27"/>
                  <a:pt x="79" y="28"/>
                  <a:pt x="80" y="29"/>
                </a:cubicBezTo>
                <a:cubicBezTo>
                  <a:pt x="82" y="29"/>
                  <a:pt x="82" y="29"/>
                  <a:pt x="83" y="30"/>
                </a:cubicBezTo>
                <a:cubicBezTo>
                  <a:pt x="84" y="32"/>
                  <a:pt x="83" y="32"/>
                  <a:pt x="84" y="33"/>
                </a:cubicBezTo>
                <a:cubicBezTo>
                  <a:pt x="85" y="34"/>
                  <a:pt x="87" y="35"/>
                  <a:pt x="88" y="35"/>
                </a:cubicBezTo>
                <a:cubicBezTo>
                  <a:pt x="88" y="36"/>
                  <a:pt x="89" y="37"/>
                  <a:pt x="90" y="37"/>
                </a:cubicBezTo>
                <a:cubicBezTo>
                  <a:pt x="90" y="38"/>
                  <a:pt x="91" y="40"/>
                  <a:pt x="92" y="40"/>
                </a:cubicBezTo>
                <a:cubicBezTo>
                  <a:pt x="93" y="40"/>
                  <a:pt x="96" y="39"/>
                  <a:pt x="97" y="40"/>
                </a:cubicBezTo>
                <a:cubicBezTo>
                  <a:pt x="98" y="40"/>
                  <a:pt x="98" y="42"/>
                  <a:pt x="98" y="43"/>
                </a:cubicBezTo>
                <a:cubicBezTo>
                  <a:pt x="98" y="43"/>
                  <a:pt x="98" y="44"/>
                  <a:pt x="99" y="44"/>
                </a:cubicBezTo>
                <a:cubicBezTo>
                  <a:pt x="100" y="45"/>
                  <a:pt x="101" y="45"/>
                  <a:pt x="101" y="45"/>
                </a:cubicBezTo>
                <a:cubicBezTo>
                  <a:pt x="101" y="46"/>
                  <a:pt x="101" y="47"/>
                  <a:pt x="101" y="48"/>
                </a:cubicBezTo>
                <a:cubicBezTo>
                  <a:pt x="101" y="50"/>
                  <a:pt x="101" y="51"/>
                  <a:pt x="102" y="52"/>
                </a:cubicBezTo>
                <a:cubicBezTo>
                  <a:pt x="102" y="53"/>
                  <a:pt x="102" y="54"/>
                  <a:pt x="102" y="55"/>
                </a:cubicBezTo>
                <a:cubicBezTo>
                  <a:pt x="102" y="57"/>
                  <a:pt x="102" y="59"/>
                  <a:pt x="101" y="60"/>
                </a:cubicBezTo>
                <a:cubicBezTo>
                  <a:pt x="101" y="61"/>
                  <a:pt x="100" y="59"/>
                  <a:pt x="101" y="62"/>
                </a:cubicBezTo>
                <a:cubicBezTo>
                  <a:pt x="101" y="64"/>
                  <a:pt x="101" y="65"/>
                  <a:pt x="101" y="66"/>
                </a:cubicBezTo>
                <a:cubicBezTo>
                  <a:pt x="100" y="68"/>
                  <a:pt x="100" y="67"/>
                  <a:pt x="100" y="68"/>
                </a:cubicBezTo>
                <a:cubicBezTo>
                  <a:pt x="101" y="70"/>
                  <a:pt x="102" y="70"/>
                  <a:pt x="103" y="70"/>
                </a:cubicBezTo>
                <a:cubicBezTo>
                  <a:pt x="103" y="71"/>
                  <a:pt x="104" y="72"/>
                  <a:pt x="105" y="71"/>
                </a:cubicBezTo>
                <a:cubicBezTo>
                  <a:pt x="105" y="69"/>
                  <a:pt x="106" y="69"/>
                  <a:pt x="105" y="68"/>
                </a:cubicBezTo>
                <a:cubicBezTo>
                  <a:pt x="105" y="67"/>
                  <a:pt x="104" y="68"/>
                  <a:pt x="104" y="66"/>
                </a:cubicBezTo>
                <a:cubicBezTo>
                  <a:pt x="104" y="65"/>
                  <a:pt x="102" y="64"/>
                  <a:pt x="103" y="64"/>
                </a:cubicBezTo>
                <a:cubicBezTo>
                  <a:pt x="104" y="65"/>
                  <a:pt x="105" y="66"/>
                  <a:pt x="106" y="66"/>
                </a:cubicBezTo>
                <a:cubicBezTo>
                  <a:pt x="107" y="66"/>
                  <a:pt x="107" y="65"/>
                  <a:pt x="108" y="66"/>
                </a:cubicBezTo>
                <a:cubicBezTo>
                  <a:pt x="108" y="67"/>
                  <a:pt x="110" y="68"/>
                  <a:pt x="109" y="70"/>
                </a:cubicBezTo>
                <a:cubicBezTo>
                  <a:pt x="108" y="71"/>
                  <a:pt x="108" y="70"/>
                  <a:pt x="107" y="71"/>
                </a:cubicBezTo>
                <a:cubicBezTo>
                  <a:pt x="107" y="72"/>
                  <a:pt x="107" y="73"/>
                  <a:pt x="107" y="74"/>
                </a:cubicBezTo>
                <a:cubicBezTo>
                  <a:pt x="106" y="74"/>
                  <a:pt x="107" y="75"/>
                  <a:pt x="105" y="75"/>
                </a:cubicBezTo>
                <a:cubicBezTo>
                  <a:pt x="104" y="75"/>
                  <a:pt x="103" y="75"/>
                  <a:pt x="104" y="75"/>
                </a:cubicBezTo>
                <a:cubicBezTo>
                  <a:pt x="104" y="76"/>
                  <a:pt x="106" y="77"/>
                  <a:pt x="107" y="78"/>
                </a:cubicBezTo>
                <a:cubicBezTo>
                  <a:pt x="107" y="78"/>
                  <a:pt x="108" y="79"/>
                  <a:pt x="108" y="80"/>
                </a:cubicBezTo>
                <a:cubicBezTo>
                  <a:pt x="108" y="80"/>
                  <a:pt x="108" y="81"/>
                  <a:pt x="109" y="83"/>
                </a:cubicBezTo>
                <a:cubicBezTo>
                  <a:pt x="110" y="84"/>
                  <a:pt x="112" y="86"/>
                  <a:pt x="112" y="87"/>
                </a:cubicBezTo>
                <a:cubicBezTo>
                  <a:pt x="113" y="88"/>
                  <a:pt x="114" y="89"/>
                  <a:pt x="116" y="89"/>
                </a:cubicBezTo>
                <a:cubicBezTo>
                  <a:pt x="117" y="89"/>
                  <a:pt x="118" y="90"/>
                  <a:pt x="117" y="89"/>
                </a:cubicBezTo>
                <a:cubicBezTo>
                  <a:pt x="116" y="87"/>
                  <a:pt x="114" y="86"/>
                  <a:pt x="115" y="86"/>
                </a:cubicBezTo>
                <a:cubicBezTo>
                  <a:pt x="116" y="86"/>
                  <a:pt x="116" y="87"/>
                  <a:pt x="117" y="87"/>
                </a:cubicBezTo>
                <a:cubicBezTo>
                  <a:pt x="118" y="86"/>
                  <a:pt x="119" y="85"/>
                  <a:pt x="119" y="86"/>
                </a:cubicBezTo>
                <a:cubicBezTo>
                  <a:pt x="120" y="86"/>
                  <a:pt x="118" y="87"/>
                  <a:pt x="118" y="87"/>
                </a:cubicBezTo>
                <a:cubicBezTo>
                  <a:pt x="119" y="88"/>
                  <a:pt x="119" y="91"/>
                  <a:pt x="119" y="92"/>
                </a:cubicBezTo>
                <a:cubicBezTo>
                  <a:pt x="120" y="93"/>
                  <a:pt x="119" y="94"/>
                  <a:pt x="120" y="94"/>
                </a:cubicBezTo>
                <a:cubicBezTo>
                  <a:pt x="121" y="95"/>
                  <a:pt x="122" y="95"/>
                  <a:pt x="122" y="94"/>
                </a:cubicBezTo>
                <a:cubicBezTo>
                  <a:pt x="123" y="93"/>
                  <a:pt x="123" y="91"/>
                  <a:pt x="125" y="91"/>
                </a:cubicBezTo>
                <a:cubicBezTo>
                  <a:pt x="126" y="90"/>
                  <a:pt x="122" y="94"/>
                  <a:pt x="122" y="95"/>
                </a:cubicBezTo>
                <a:cubicBezTo>
                  <a:pt x="122" y="96"/>
                  <a:pt x="121" y="96"/>
                  <a:pt x="123" y="97"/>
                </a:cubicBezTo>
                <a:cubicBezTo>
                  <a:pt x="125" y="98"/>
                  <a:pt x="125" y="98"/>
                  <a:pt x="126" y="100"/>
                </a:cubicBezTo>
                <a:cubicBezTo>
                  <a:pt x="126" y="101"/>
                  <a:pt x="126" y="101"/>
                  <a:pt x="126" y="102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9" y="105"/>
                  <a:pt x="129" y="105"/>
                  <a:pt x="129" y="106"/>
                </a:cubicBezTo>
                <a:cubicBezTo>
                  <a:pt x="129" y="107"/>
                  <a:pt x="128" y="108"/>
                  <a:pt x="130" y="107"/>
                </a:cubicBezTo>
                <a:cubicBezTo>
                  <a:pt x="131" y="107"/>
                  <a:pt x="131" y="107"/>
                  <a:pt x="133" y="107"/>
                </a:cubicBezTo>
                <a:cubicBezTo>
                  <a:pt x="135" y="107"/>
                  <a:pt x="136" y="107"/>
                  <a:pt x="136" y="108"/>
                </a:cubicBezTo>
                <a:cubicBezTo>
                  <a:pt x="137" y="109"/>
                  <a:pt x="138" y="110"/>
                  <a:pt x="138" y="111"/>
                </a:cubicBezTo>
                <a:cubicBezTo>
                  <a:pt x="139" y="112"/>
                  <a:pt x="139" y="112"/>
                  <a:pt x="140" y="113"/>
                </a:cubicBezTo>
                <a:cubicBezTo>
                  <a:pt x="141" y="114"/>
                  <a:pt x="141" y="115"/>
                  <a:pt x="141" y="115"/>
                </a:cubicBezTo>
                <a:cubicBezTo>
                  <a:pt x="141" y="116"/>
                  <a:pt x="141" y="117"/>
                  <a:pt x="143" y="117"/>
                </a:cubicBezTo>
                <a:cubicBezTo>
                  <a:pt x="145" y="117"/>
                  <a:pt x="144" y="118"/>
                  <a:pt x="145" y="118"/>
                </a:cubicBezTo>
                <a:cubicBezTo>
                  <a:pt x="147" y="118"/>
                  <a:pt x="148" y="119"/>
                  <a:pt x="147" y="120"/>
                </a:cubicBezTo>
                <a:cubicBezTo>
                  <a:pt x="146" y="120"/>
                  <a:pt x="145" y="120"/>
                  <a:pt x="145" y="119"/>
                </a:cubicBezTo>
                <a:cubicBezTo>
                  <a:pt x="144" y="119"/>
                  <a:pt x="144" y="118"/>
                  <a:pt x="144" y="119"/>
                </a:cubicBezTo>
                <a:cubicBezTo>
                  <a:pt x="143" y="119"/>
                  <a:pt x="142" y="119"/>
                  <a:pt x="142" y="120"/>
                </a:cubicBezTo>
                <a:cubicBezTo>
                  <a:pt x="142" y="120"/>
                  <a:pt x="143" y="122"/>
                  <a:pt x="144" y="122"/>
                </a:cubicBezTo>
                <a:cubicBezTo>
                  <a:pt x="144" y="123"/>
                  <a:pt x="145" y="123"/>
                  <a:pt x="145" y="123"/>
                </a:cubicBezTo>
                <a:cubicBezTo>
                  <a:pt x="146" y="122"/>
                  <a:pt x="147" y="121"/>
                  <a:pt x="148" y="121"/>
                </a:cubicBezTo>
                <a:cubicBezTo>
                  <a:pt x="149" y="121"/>
                  <a:pt x="149" y="121"/>
                  <a:pt x="150" y="121"/>
                </a:cubicBezTo>
                <a:cubicBezTo>
                  <a:pt x="152" y="121"/>
                  <a:pt x="152" y="122"/>
                  <a:pt x="153" y="120"/>
                </a:cubicBezTo>
                <a:cubicBezTo>
                  <a:pt x="154" y="119"/>
                  <a:pt x="154" y="118"/>
                  <a:pt x="155" y="118"/>
                </a:cubicBezTo>
                <a:cubicBezTo>
                  <a:pt x="156" y="118"/>
                  <a:pt x="156" y="118"/>
                  <a:pt x="157" y="119"/>
                </a:cubicBezTo>
                <a:cubicBezTo>
                  <a:pt x="157" y="119"/>
                  <a:pt x="158" y="119"/>
                  <a:pt x="158" y="119"/>
                </a:cubicBezTo>
                <a:cubicBezTo>
                  <a:pt x="158" y="120"/>
                  <a:pt x="158" y="119"/>
                  <a:pt x="158" y="118"/>
                </a:cubicBezTo>
                <a:cubicBezTo>
                  <a:pt x="158" y="117"/>
                  <a:pt x="158" y="116"/>
                  <a:pt x="159" y="115"/>
                </a:cubicBezTo>
                <a:cubicBezTo>
                  <a:pt x="159" y="114"/>
                  <a:pt x="159" y="114"/>
                  <a:pt x="159" y="113"/>
                </a:cubicBezTo>
                <a:cubicBezTo>
                  <a:pt x="159" y="112"/>
                  <a:pt x="158" y="112"/>
                  <a:pt x="158" y="111"/>
                </a:cubicBezTo>
                <a:cubicBezTo>
                  <a:pt x="159" y="109"/>
                  <a:pt x="158" y="109"/>
                  <a:pt x="159" y="108"/>
                </a:cubicBezTo>
                <a:cubicBezTo>
                  <a:pt x="160" y="107"/>
                  <a:pt x="159" y="107"/>
                  <a:pt x="159" y="106"/>
                </a:cubicBezTo>
                <a:cubicBezTo>
                  <a:pt x="160" y="105"/>
                  <a:pt x="161" y="105"/>
                  <a:pt x="161" y="104"/>
                </a:cubicBezTo>
                <a:cubicBezTo>
                  <a:pt x="161" y="102"/>
                  <a:pt x="161" y="101"/>
                  <a:pt x="161" y="98"/>
                </a:cubicBezTo>
                <a:cubicBezTo>
                  <a:pt x="161" y="94"/>
                  <a:pt x="160" y="93"/>
                  <a:pt x="160" y="89"/>
                </a:cubicBezTo>
                <a:cubicBezTo>
                  <a:pt x="160" y="86"/>
                  <a:pt x="160" y="86"/>
                  <a:pt x="160" y="85"/>
                </a:cubicBezTo>
                <a:cubicBezTo>
                  <a:pt x="159" y="83"/>
                  <a:pt x="159" y="83"/>
                  <a:pt x="159" y="82"/>
                </a:cubicBezTo>
                <a:cubicBezTo>
                  <a:pt x="158" y="80"/>
                  <a:pt x="157" y="80"/>
                  <a:pt x="157" y="79"/>
                </a:cubicBezTo>
                <a:cubicBezTo>
                  <a:pt x="157" y="78"/>
                  <a:pt x="158" y="78"/>
                  <a:pt x="156" y="77"/>
                </a:cubicBezTo>
                <a:cubicBezTo>
                  <a:pt x="155" y="75"/>
                  <a:pt x="155" y="75"/>
                  <a:pt x="154" y="75"/>
                </a:cubicBezTo>
                <a:cubicBezTo>
                  <a:pt x="154" y="75"/>
                  <a:pt x="153" y="75"/>
                  <a:pt x="153" y="74"/>
                </a:cubicBezTo>
                <a:cubicBezTo>
                  <a:pt x="153" y="72"/>
                  <a:pt x="153" y="72"/>
                  <a:pt x="151" y="70"/>
                </a:cubicBezTo>
                <a:cubicBezTo>
                  <a:pt x="150" y="67"/>
                  <a:pt x="148" y="64"/>
                  <a:pt x="146" y="62"/>
                </a:cubicBezTo>
                <a:cubicBezTo>
                  <a:pt x="145" y="60"/>
                  <a:pt x="144" y="58"/>
                  <a:pt x="142" y="56"/>
                </a:cubicBezTo>
                <a:cubicBezTo>
                  <a:pt x="141" y="54"/>
                  <a:pt x="141" y="53"/>
                  <a:pt x="140" y="51"/>
                </a:cubicBezTo>
                <a:cubicBezTo>
                  <a:pt x="139" y="49"/>
                  <a:pt x="139" y="49"/>
                  <a:pt x="138" y="47"/>
                </a:cubicBezTo>
                <a:cubicBezTo>
                  <a:pt x="137" y="45"/>
                  <a:pt x="136" y="42"/>
                  <a:pt x="137" y="42"/>
                </a:cubicBezTo>
                <a:cubicBezTo>
                  <a:pt x="138" y="43"/>
                  <a:pt x="138" y="44"/>
                  <a:pt x="138" y="44"/>
                </a:cubicBezTo>
                <a:cubicBezTo>
                  <a:pt x="139" y="45"/>
                  <a:pt x="139" y="46"/>
                  <a:pt x="140" y="46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42" y="47"/>
                  <a:pt x="142" y="48"/>
                  <a:pt x="142" y="50"/>
                </a:cubicBezTo>
                <a:cubicBezTo>
                  <a:pt x="142" y="51"/>
                  <a:pt x="142" y="51"/>
                  <a:pt x="142" y="53"/>
                </a:cubicBezTo>
                <a:cubicBezTo>
                  <a:pt x="143" y="54"/>
                  <a:pt x="143" y="54"/>
                  <a:pt x="143" y="52"/>
                </a:cubicBezTo>
                <a:cubicBezTo>
                  <a:pt x="142" y="49"/>
                  <a:pt x="142" y="49"/>
                  <a:pt x="143" y="48"/>
                </a:cubicBezTo>
                <a:cubicBezTo>
                  <a:pt x="143" y="47"/>
                  <a:pt x="144" y="47"/>
                  <a:pt x="143" y="46"/>
                </a:cubicBezTo>
                <a:cubicBezTo>
                  <a:pt x="142" y="45"/>
                  <a:pt x="140" y="43"/>
                  <a:pt x="138" y="41"/>
                </a:cubicBezTo>
                <a:cubicBezTo>
                  <a:pt x="135" y="38"/>
                  <a:pt x="133" y="36"/>
                  <a:pt x="128" y="27"/>
                </a:cubicBezTo>
                <a:cubicBezTo>
                  <a:pt x="123" y="17"/>
                  <a:pt x="120" y="13"/>
                  <a:pt x="120" y="11"/>
                </a:cubicBezTo>
                <a:cubicBezTo>
                  <a:pt x="120" y="8"/>
                  <a:pt x="120" y="8"/>
                  <a:pt x="119" y="7"/>
                </a:cubicBezTo>
                <a:cubicBezTo>
                  <a:pt x="118" y="6"/>
                  <a:pt x="118" y="6"/>
                  <a:pt x="117" y="5"/>
                </a:cubicBezTo>
                <a:cubicBezTo>
                  <a:pt x="117" y="5"/>
                  <a:pt x="118" y="5"/>
                  <a:pt x="118" y="3"/>
                </a:cubicBezTo>
                <a:cubicBezTo>
                  <a:pt x="118" y="2"/>
                  <a:pt x="118" y="2"/>
                  <a:pt x="117" y="2"/>
                </a:cubicBezTo>
                <a:cubicBezTo>
                  <a:pt x="117" y="2"/>
                  <a:pt x="116" y="2"/>
                  <a:pt x="116" y="1"/>
                </a:cubicBezTo>
                <a:cubicBezTo>
                  <a:pt x="115" y="2"/>
                  <a:pt x="115" y="2"/>
                  <a:pt x="114" y="2"/>
                </a:cubicBezTo>
                <a:cubicBezTo>
                  <a:pt x="114" y="2"/>
                  <a:pt x="112" y="1"/>
                  <a:pt x="110" y="1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3"/>
          <p:cNvSpPr/>
          <p:nvPr/>
        </p:nvSpPr>
        <p:spPr>
          <a:xfrm>
            <a:off x="8790393" y="481119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33"/>
          <p:cNvSpPr/>
          <p:nvPr/>
        </p:nvSpPr>
        <p:spPr>
          <a:xfrm>
            <a:off x="10509991" y="262939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3"/>
          <p:cNvSpPr/>
          <p:nvPr/>
        </p:nvSpPr>
        <p:spPr>
          <a:xfrm>
            <a:off x="9934883" y="2028097"/>
            <a:ext cx="889840" cy="700747"/>
          </a:xfrm>
          <a:custGeom>
            <a:avLst/>
            <a:gdLst/>
            <a:ahLst/>
            <a:cxnLst/>
            <a:rect l="l" t="t" r="r" b="b"/>
            <a:pathLst>
              <a:path w="133" h="98" extrusionOk="0">
                <a:moveTo>
                  <a:pt x="132" y="80"/>
                </a:moveTo>
                <a:cubicBezTo>
                  <a:pt x="132" y="80"/>
                  <a:pt x="130" y="81"/>
                  <a:pt x="129" y="81"/>
                </a:cubicBezTo>
                <a:cubicBezTo>
                  <a:pt x="128" y="81"/>
                  <a:pt x="128" y="81"/>
                  <a:pt x="127" y="81"/>
                </a:cubicBezTo>
                <a:cubicBezTo>
                  <a:pt x="127" y="82"/>
                  <a:pt x="126" y="82"/>
                  <a:pt x="126" y="83"/>
                </a:cubicBezTo>
                <a:cubicBezTo>
                  <a:pt x="126" y="84"/>
                  <a:pt x="126" y="84"/>
                  <a:pt x="125" y="84"/>
                </a:cubicBezTo>
                <a:cubicBezTo>
                  <a:pt x="124" y="85"/>
                  <a:pt x="125" y="85"/>
                  <a:pt x="124" y="85"/>
                </a:cubicBezTo>
                <a:cubicBezTo>
                  <a:pt x="123" y="85"/>
                  <a:pt x="122" y="86"/>
                  <a:pt x="123" y="85"/>
                </a:cubicBezTo>
                <a:cubicBezTo>
                  <a:pt x="124" y="84"/>
                  <a:pt x="124" y="83"/>
                  <a:pt x="125" y="82"/>
                </a:cubicBezTo>
                <a:cubicBezTo>
                  <a:pt x="125" y="81"/>
                  <a:pt x="126" y="80"/>
                  <a:pt x="126" y="80"/>
                </a:cubicBezTo>
                <a:cubicBezTo>
                  <a:pt x="126" y="79"/>
                  <a:pt x="125" y="79"/>
                  <a:pt x="124" y="81"/>
                </a:cubicBezTo>
                <a:cubicBezTo>
                  <a:pt x="123" y="82"/>
                  <a:pt x="121" y="84"/>
                  <a:pt x="119" y="85"/>
                </a:cubicBezTo>
                <a:cubicBezTo>
                  <a:pt x="118" y="85"/>
                  <a:pt x="117" y="85"/>
                  <a:pt x="115" y="86"/>
                </a:cubicBezTo>
                <a:cubicBezTo>
                  <a:pt x="113" y="87"/>
                  <a:pt x="113" y="87"/>
                  <a:pt x="112" y="88"/>
                </a:cubicBezTo>
                <a:cubicBezTo>
                  <a:pt x="111" y="88"/>
                  <a:pt x="112" y="88"/>
                  <a:pt x="110" y="88"/>
                </a:cubicBezTo>
                <a:cubicBezTo>
                  <a:pt x="109" y="89"/>
                  <a:pt x="109" y="90"/>
                  <a:pt x="108" y="90"/>
                </a:cubicBezTo>
                <a:cubicBezTo>
                  <a:pt x="107" y="90"/>
                  <a:pt x="107" y="89"/>
                  <a:pt x="106" y="90"/>
                </a:cubicBezTo>
                <a:cubicBezTo>
                  <a:pt x="106" y="90"/>
                  <a:pt x="106" y="91"/>
                  <a:pt x="105" y="91"/>
                </a:cubicBezTo>
                <a:cubicBezTo>
                  <a:pt x="105" y="91"/>
                  <a:pt x="104" y="92"/>
                  <a:pt x="104" y="91"/>
                </a:cubicBezTo>
                <a:cubicBezTo>
                  <a:pt x="103" y="91"/>
                  <a:pt x="104" y="91"/>
                  <a:pt x="105" y="89"/>
                </a:cubicBezTo>
                <a:cubicBezTo>
                  <a:pt x="105" y="89"/>
                  <a:pt x="105" y="88"/>
                  <a:pt x="105" y="88"/>
                </a:cubicBezTo>
                <a:cubicBezTo>
                  <a:pt x="105" y="88"/>
                  <a:pt x="105" y="88"/>
                  <a:pt x="105" y="87"/>
                </a:cubicBezTo>
                <a:cubicBezTo>
                  <a:pt x="104" y="87"/>
                  <a:pt x="103" y="87"/>
                  <a:pt x="104" y="85"/>
                </a:cubicBezTo>
                <a:cubicBezTo>
                  <a:pt x="105" y="84"/>
                  <a:pt x="106" y="84"/>
                  <a:pt x="106" y="83"/>
                </a:cubicBezTo>
                <a:cubicBezTo>
                  <a:pt x="106" y="81"/>
                  <a:pt x="105" y="81"/>
                  <a:pt x="105" y="79"/>
                </a:cubicBezTo>
                <a:cubicBezTo>
                  <a:pt x="104" y="77"/>
                  <a:pt x="103" y="75"/>
                  <a:pt x="103" y="72"/>
                </a:cubicBezTo>
                <a:cubicBezTo>
                  <a:pt x="102" y="68"/>
                  <a:pt x="102" y="66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1" y="63"/>
                  <a:pt x="101" y="56"/>
                  <a:pt x="101" y="55"/>
                </a:cubicBezTo>
                <a:cubicBezTo>
                  <a:pt x="101" y="53"/>
                  <a:pt x="101" y="53"/>
                  <a:pt x="102" y="51"/>
                </a:cubicBezTo>
                <a:cubicBezTo>
                  <a:pt x="102" y="49"/>
                  <a:pt x="102" y="49"/>
                  <a:pt x="102" y="48"/>
                </a:cubicBezTo>
                <a:cubicBezTo>
                  <a:pt x="101" y="47"/>
                  <a:pt x="101" y="43"/>
                  <a:pt x="101" y="43"/>
                </a:cubicBezTo>
                <a:cubicBezTo>
                  <a:pt x="100" y="40"/>
                  <a:pt x="98" y="36"/>
                  <a:pt x="98" y="34"/>
                </a:cubicBezTo>
                <a:cubicBezTo>
                  <a:pt x="97" y="31"/>
                  <a:pt x="97" y="29"/>
                  <a:pt x="96" y="30"/>
                </a:cubicBezTo>
                <a:cubicBezTo>
                  <a:pt x="95" y="30"/>
                  <a:pt x="95" y="32"/>
                  <a:pt x="94" y="31"/>
                </a:cubicBezTo>
                <a:cubicBezTo>
                  <a:pt x="94" y="29"/>
                  <a:pt x="95" y="29"/>
                  <a:pt x="94" y="27"/>
                </a:cubicBezTo>
                <a:cubicBezTo>
                  <a:pt x="94" y="25"/>
                  <a:pt x="94" y="25"/>
                  <a:pt x="93" y="22"/>
                </a:cubicBezTo>
                <a:cubicBezTo>
                  <a:pt x="91" y="20"/>
                  <a:pt x="91" y="21"/>
                  <a:pt x="91" y="19"/>
                </a:cubicBezTo>
                <a:cubicBezTo>
                  <a:pt x="92" y="16"/>
                  <a:pt x="92" y="17"/>
                  <a:pt x="92" y="15"/>
                </a:cubicBezTo>
                <a:cubicBezTo>
                  <a:pt x="91" y="12"/>
                  <a:pt x="92" y="11"/>
                  <a:pt x="91" y="10"/>
                </a:cubicBezTo>
                <a:cubicBezTo>
                  <a:pt x="90" y="9"/>
                  <a:pt x="90" y="7"/>
                  <a:pt x="90" y="6"/>
                </a:cubicBezTo>
                <a:cubicBezTo>
                  <a:pt x="90" y="4"/>
                  <a:pt x="88" y="4"/>
                  <a:pt x="88" y="3"/>
                </a:cubicBezTo>
                <a:cubicBezTo>
                  <a:pt x="88" y="2"/>
                  <a:pt x="88" y="1"/>
                  <a:pt x="88" y="0"/>
                </a:cubicBezTo>
                <a:cubicBezTo>
                  <a:pt x="80" y="2"/>
                  <a:pt x="72" y="4"/>
                  <a:pt x="71" y="4"/>
                </a:cubicBezTo>
                <a:cubicBezTo>
                  <a:pt x="68" y="4"/>
                  <a:pt x="65" y="5"/>
                  <a:pt x="64" y="6"/>
                </a:cubicBezTo>
                <a:cubicBezTo>
                  <a:pt x="63" y="7"/>
                  <a:pt x="56" y="15"/>
                  <a:pt x="55" y="16"/>
                </a:cubicBezTo>
                <a:cubicBezTo>
                  <a:pt x="54" y="17"/>
                  <a:pt x="53" y="19"/>
                  <a:pt x="53" y="20"/>
                </a:cubicBezTo>
                <a:cubicBezTo>
                  <a:pt x="53" y="20"/>
                  <a:pt x="48" y="27"/>
                  <a:pt x="47" y="28"/>
                </a:cubicBezTo>
                <a:cubicBezTo>
                  <a:pt x="47" y="29"/>
                  <a:pt x="46" y="30"/>
                  <a:pt x="47" y="31"/>
                </a:cubicBezTo>
                <a:cubicBezTo>
                  <a:pt x="47" y="32"/>
                  <a:pt x="47" y="32"/>
                  <a:pt x="48" y="31"/>
                </a:cubicBezTo>
                <a:cubicBezTo>
                  <a:pt x="49" y="31"/>
                  <a:pt x="49" y="32"/>
                  <a:pt x="50" y="32"/>
                </a:cubicBezTo>
                <a:cubicBezTo>
                  <a:pt x="51" y="32"/>
                  <a:pt x="50" y="34"/>
                  <a:pt x="50" y="34"/>
                </a:cubicBezTo>
                <a:cubicBezTo>
                  <a:pt x="49" y="35"/>
                  <a:pt x="48" y="35"/>
                  <a:pt x="49" y="36"/>
                </a:cubicBezTo>
                <a:cubicBezTo>
                  <a:pt x="49" y="38"/>
                  <a:pt x="51" y="39"/>
                  <a:pt x="51" y="41"/>
                </a:cubicBezTo>
                <a:cubicBezTo>
                  <a:pt x="50" y="42"/>
                  <a:pt x="51" y="43"/>
                  <a:pt x="49" y="43"/>
                </a:cubicBezTo>
                <a:cubicBezTo>
                  <a:pt x="47" y="43"/>
                  <a:pt x="47" y="43"/>
                  <a:pt x="45" y="46"/>
                </a:cubicBezTo>
                <a:cubicBezTo>
                  <a:pt x="43" y="50"/>
                  <a:pt x="42" y="50"/>
                  <a:pt x="41" y="50"/>
                </a:cubicBezTo>
                <a:cubicBezTo>
                  <a:pt x="40" y="50"/>
                  <a:pt x="39" y="50"/>
                  <a:pt x="37" y="51"/>
                </a:cubicBezTo>
                <a:cubicBezTo>
                  <a:pt x="36" y="51"/>
                  <a:pt x="33" y="51"/>
                  <a:pt x="33" y="52"/>
                </a:cubicBezTo>
                <a:cubicBezTo>
                  <a:pt x="32" y="52"/>
                  <a:pt x="31" y="54"/>
                  <a:pt x="29" y="52"/>
                </a:cubicBezTo>
                <a:cubicBezTo>
                  <a:pt x="26" y="51"/>
                  <a:pt x="25" y="51"/>
                  <a:pt x="23" y="52"/>
                </a:cubicBezTo>
                <a:cubicBezTo>
                  <a:pt x="20" y="52"/>
                  <a:pt x="19" y="53"/>
                  <a:pt x="16" y="53"/>
                </a:cubicBezTo>
                <a:cubicBezTo>
                  <a:pt x="13" y="53"/>
                  <a:pt x="12" y="56"/>
                  <a:pt x="10" y="56"/>
                </a:cubicBezTo>
                <a:cubicBezTo>
                  <a:pt x="8" y="56"/>
                  <a:pt x="7" y="57"/>
                  <a:pt x="7" y="58"/>
                </a:cubicBezTo>
                <a:cubicBezTo>
                  <a:pt x="7" y="58"/>
                  <a:pt x="7" y="59"/>
                  <a:pt x="7" y="60"/>
                </a:cubicBezTo>
                <a:cubicBezTo>
                  <a:pt x="8" y="62"/>
                  <a:pt x="9" y="62"/>
                  <a:pt x="9" y="63"/>
                </a:cubicBezTo>
                <a:cubicBezTo>
                  <a:pt x="10" y="64"/>
                  <a:pt x="10" y="65"/>
                  <a:pt x="10" y="65"/>
                </a:cubicBezTo>
                <a:cubicBezTo>
                  <a:pt x="10" y="66"/>
                  <a:pt x="12" y="65"/>
                  <a:pt x="12" y="67"/>
                </a:cubicBezTo>
                <a:cubicBezTo>
                  <a:pt x="11" y="68"/>
                  <a:pt x="10" y="70"/>
                  <a:pt x="9" y="71"/>
                </a:cubicBezTo>
                <a:cubicBezTo>
                  <a:pt x="8" y="72"/>
                  <a:pt x="5" y="75"/>
                  <a:pt x="4" y="77"/>
                </a:cubicBezTo>
                <a:cubicBezTo>
                  <a:pt x="3" y="77"/>
                  <a:pt x="2" y="79"/>
                  <a:pt x="0" y="81"/>
                </a:cubicBezTo>
                <a:cubicBezTo>
                  <a:pt x="0" y="84"/>
                  <a:pt x="1" y="88"/>
                  <a:pt x="1" y="88"/>
                </a:cubicBezTo>
                <a:cubicBezTo>
                  <a:pt x="2" y="88"/>
                  <a:pt x="57" y="77"/>
                  <a:pt x="62" y="75"/>
                </a:cubicBezTo>
                <a:cubicBezTo>
                  <a:pt x="68" y="74"/>
                  <a:pt x="70" y="73"/>
                  <a:pt x="71" y="73"/>
                </a:cubicBezTo>
                <a:cubicBezTo>
                  <a:pt x="72" y="73"/>
                  <a:pt x="73" y="74"/>
                  <a:pt x="74" y="74"/>
                </a:cubicBezTo>
                <a:cubicBezTo>
                  <a:pt x="75" y="75"/>
                  <a:pt x="75" y="74"/>
                  <a:pt x="76" y="75"/>
                </a:cubicBezTo>
                <a:cubicBezTo>
                  <a:pt x="77" y="76"/>
                  <a:pt x="78" y="76"/>
                  <a:pt x="78" y="78"/>
                </a:cubicBezTo>
                <a:cubicBezTo>
                  <a:pt x="79" y="79"/>
                  <a:pt x="78" y="81"/>
                  <a:pt x="81" y="82"/>
                </a:cubicBezTo>
                <a:cubicBezTo>
                  <a:pt x="83" y="83"/>
                  <a:pt x="84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85"/>
                  <a:pt x="87" y="85"/>
                  <a:pt x="88" y="85"/>
                </a:cubicBezTo>
                <a:cubicBezTo>
                  <a:pt x="90" y="86"/>
                  <a:pt x="94" y="87"/>
                  <a:pt x="95" y="88"/>
                </a:cubicBezTo>
                <a:cubicBezTo>
                  <a:pt x="96" y="88"/>
                  <a:pt x="99" y="88"/>
                  <a:pt x="100" y="89"/>
                </a:cubicBezTo>
                <a:cubicBezTo>
                  <a:pt x="101" y="90"/>
                  <a:pt x="102" y="90"/>
                  <a:pt x="102" y="91"/>
                </a:cubicBezTo>
                <a:cubicBezTo>
                  <a:pt x="102" y="92"/>
                  <a:pt x="101" y="93"/>
                  <a:pt x="101" y="94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4"/>
                  <a:pt x="102" y="93"/>
                  <a:pt x="101" y="94"/>
                </a:cubicBezTo>
                <a:cubicBezTo>
                  <a:pt x="101" y="94"/>
                  <a:pt x="101" y="95"/>
                  <a:pt x="101" y="96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97"/>
                  <a:pt x="100" y="97"/>
                  <a:pt x="101" y="97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4" y="98"/>
                  <a:pt x="107" y="97"/>
                  <a:pt x="108" y="96"/>
                </a:cubicBezTo>
                <a:cubicBezTo>
                  <a:pt x="109" y="95"/>
                  <a:pt x="109" y="95"/>
                  <a:pt x="110" y="94"/>
                </a:cubicBezTo>
                <a:cubicBezTo>
                  <a:pt x="112" y="94"/>
                  <a:pt x="111" y="94"/>
                  <a:pt x="113" y="94"/>
                </a:cubicBezTo>
                <a:cubicBezTo>
                  <a:pt x="114" y="93"/>
                  <a:pt x="114" y="92"/>
                  <a:pt x="116" y="91"/>
                </a:cubicBezTo>
                <a:cubicBezTo>
                  <a:pt x="117" y="91"/>
                  <a:pt x="118" y="90"/>
                  <a:pt x="119" y="90"/>
                </a:cubicBezTo>
                <a:cubicBezTo>
                  <a:pt x="121" y="89"/>
                  <a:pt x="121" y="89"/>
                  <a:pt x="122" y="88"/>
                </a:cubicBezTo>
                <a:cubicBezTo>
                  <a:pt x="123" y="88"/>
                  <a:pt x="123" y="88"/>
                  <a:pt x="124" y="87"/>
                </a:cubicBezTo>
                <a:cubicBezTo>
                  <a:pt x="124" y="87"/>
                  <a:pt x="125" y="87"/>
                  <a:pt x="125" y="86"/>
                </a:cubicBezTo>
                <a:cubicBezTo>
                  <a:pt x="125" y="86"/>
                  <a:pt x="124" y="85"/>
                  <a:pt x="125" y="85"/>
                </a:cubicBezTo>
                <a:cubicBezTo>
                  <a:pt x="126" y="85"/>
                  <a:pt x="127" y="86"/>
                  <a:pt x="127" y="85"/>
                </a:cubicBezTo>
                <a:cubicBezTo>
                  <a:pt x="127" y="85"/>
                  <a:pt x="127" y="85"/>
                  <a:pt x="129" y="83"/>
                </a:cubicBezTo>
                <a:cubicBezTo>
                  <a:pt x="130" y="81"/>
                  <a:pt x="130" y="81"/>
                  <a:pt x="131" y="81"/>
                </a:cubicBezTo>
                <a:cubicBezTo>
                  <a:pt x="132" y="81"/>
                  <a:pt x="133" y="79"/>
                  <a:pt x="132" y="80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9714570" y="2886438"/>
            <a:ext cx="520743" cy="566105"/>
          </a:xfrm>
          <a:custGeom>
            <a:avLst/>
            <a:gdLst/>
            <a:ahLst/>
            <a:cxnLst/>
            <a:rect l="l" t="t" r="r" b="b"/>
            <a:pathLst>
              <a:path w="78" h="79" extrusionOk="0">
                <a:moveTo>
                  <a:pt x="75" y="23"/>
                </a:moveTo>
                <a:cubicBezTo>
                  <a:pt x="77" y="23"/>
                  <a:pt x="77" y="24"/>
                  <a:pt x="77" y="23"/>
                </a:cubicBezTo>
                <a:cubicBezTo>
                  <a:pt x="78" y="22"/>
                  <a:pt x="78" y="22"/>
                  <a:pt x="78" y="21"/>
                </a:cubicBezTo>
                <a:cubicBezTo>
                  <a:pt x="78" y="21"/>
                  <a:pt x="78" y="20"/>
                  <a:pt x="78" y="20"/>
                </a:cubicBezTo>
                <a:cubicBezTo>
                  <a:pt x="78" y="19"/>
                  <a:pt x="78" y="19"/>
                  <a:pt x="78" y="18"/>
                </a:cubicBezTo>
                <a:cubicBezTo>
                  <a:pt x="77" y="18"/>
                  <a:pt x="77" y="18"/>
                  <a:pt x="77" y="17"/>
                </a:cubicBezTo>
                <a:cubicBezTo>
                  <a:pt x="76" y="16"/>
                  <a:pt x="76" y="17"/>
                  <a:pt x="76" y="16"/>
                </a:cubicBezTo>
                <a:cubicBezTo>
                  <a:pt x="76" y="14"/>
                  <a:pt x="77" y="14"/>
                  <a:pt x="76" y="14"/>
                </a:cubicBezTo>
                <a:cubicBezTo>
                  <a:pt x="75" y="14"/>
                  <a:pt x="75" y="14"/>
                  <a:pt x="74" y="14"/>
                </a:cubicBezTo>
                <a:cubicBezTo>
                  <a:pt x="72" y="14"/>
                  <a:pt x="73" y="15"/>
                  <a:pt x="72" y="14"/>
                </a:cubicBezTo>
                <a:cubicBezTo>
                  <a:pt x="71" y="14"/>
                  <a:pt x="71" y="13"/>
                  <a:pt x="70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6"/>
                </a:cubicBezTo>
                <a:cubicBezTo>
                  <a:pt x="66" y="16"/>
                  <a:pt x="66" y="15"/>
                  <a:pt x="66" y="16"/>
                </a:cubicBezTo>
                <a:cubicBezTo>
                  <a:pt x="66" y="17"/>
                  <a:pt x="66" y="18"/>
                  <a:pt x="65" y="18"/>
                </a:cubicBezTo>
                <a:cubicBezTo>
                  <a:pt x="64" y="18"/>
                  <a:pt x="63" y="18"/>
                  <a:pt x="62" y="18"/>
                </a:cubicBezTo>
                <a:cubicBezTo>
                  <a:pt x="62" y="18"/>
                  <a:pt x="62" y="18"/>
                  <a:pt x="61" y="18"/>
                </a:cubicBezTo>
                <a:cubicBezTo>
                  <a:pt x="60" y="17"/>
                  <a:pt x="60" y="16"/>
                  <a:pt x="60" y="17"/>
                </a:cubicBezTo>
                <a:cubicBezTo>
                  <a:pt x="59" y="18"/>
                  <a:pt x="60" y="18"/>
                  <a:pt x="59" y="19"/>
                </a:cubicBezTo>
                <a:cubicBezTo>
                  <a:pt x="58" y="20"/>
                  <a:pt x="59" y="21"/>
                  <a:pt x="58" y="21"/>
                </a:cubicBezTo>
                <a:cubicBezTo>
                  <a:pt x="57" y="21"/>
                  <a:pt x="56" y="21"/>
                  <a:pt x="55" y="22"/>
                </a:cubicBezTo>
                <a:cubicBezTo>
                  <a:pt x="55" y="22"/>
                  <a:pt x="54" y="23"/>
                  <a:pt x="54" y="24"/>
                </a:cubicBezTo>
                <a:cubicBezTo>
                  <a:pt x="53" y="25"/>
                  <a:pt x="51" y="27"/>
                  <a:pt x="51" y="27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48" y="21"/>
                  <a:pt x="48" y="17"/>
                </a:cubicBezTo>
                <a:cubicBezTo>
                  <a:pt x="38" y="19"/>
                  <a:pt x="31" y="20"/>
                  <a:pt x="30" y="20"/>
                </a:cubicBezTo>
                <a:cubicBezTo>
                  <a:pt x="30" y="20"/>
                  <a:pt x="29" y="11"/>
                  <a:pt x="27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25" y="1"/>
                  <a:pt x="25" y="1"/>
                  <a:pt x="25" y="2"/>
                </a:cubicBezTo>
                <a:cubicBezTo>
                  <a:pt x="25" y="4"/>
                  <a:pt x="26" y="4"/>
                  <a:pt x="26" y="6"/>
                </a:cubicBezTo>
                <a:cubicBezTo>
                  <a:pt x="27" y="7"/>
                  <a:pt x="27" y="7"/>
                  <a:pt x="26" y="10"/>
                </a:cubicBezTo>
                <a:cubicBezTo>
                  <a:pt x="25" y="12"/>
                  <a:pt x="26" y="12"/>
                  <a:pt x="26" y="14"/>
                </a:cubicBezTo>
                <a:cubicBezTo>
                  <a:pt x="26" y="16"/>
                  <a:pt x="26" y="16"/>
                  <a:pt x="25" y="17"/>
                </a:cubicBezTo>
                <a:cubicBezTo>
                  <a:pt x="24" y="18"/>
                  <a:pt x="25" y="21"/>
                  <a:pt x="25" y="23"/>
                </a:cubicBezTo>
                <a:cubicBezTo>
                  <a:pt x="24" y="25"/>
                  <a:pt x="24" y="24"/>
                  <a:pt x="22" y="26"/>
                </a:cubicBezTo>
                <a:cubicBezTo>
                  <a:pt x="20" y="28"/>
                  <a:pt x="19" y="30"/>
                  <a:pt x="18" y="30"/>
                </a:cubicBezTo>
                <a:cubicBezTo>
                  <a:pt x="17" y="31"/>
                  <a:pt x="17" y="30"/>
                  <a:pt x="16" y="30"/>
                </a:cubicBezTo>
                <a:cubicBezTo>
                  <a:pt x="14" y="29"/>
                  <a:pt x="15" y="30"/>
                  <a:pt x="14" y="32"/>
                </a:cubicBezTo>
                <a:cubicBezTo>
                  <a:pt x="13" y="34"/>
                  <a:pt x="14" y="33"/>
                  <a:pt x="13" y="34"/>
                </a:cubicBezTo>
                <a:cubicBezTo>
                  <a:pt x="12" y="34"/>
                  <a:pt x="12" y="34"/>
                  <a:pt x="12" y="36"/>
                </a:cubicBezTo>
                <a:cubicBezTo>
                  <a:pt x="11" y="38"/>
                  <a:pt x="12" y="36"/>
                  <a:pt x="11" y="38"/>
                </a:cubicBezTo>
                <a:cubicBezTo>
                  <a:pt x="10" y="40"/>
                  <a:pt x="12" y="39"/>
                  <a:pt x="11" y="40"/>
                </a:cubicBezTo>
                <a:cubicBezTo>
                  <a:pt x="11" y="41"/>
                  <a:pt x="11" y="41"/>
                  <a:pt x="10" y="41"/>
                </a:cubicBezTo>
                <a:cubicBezTo>
                  <a:pt x="8" y="42"/>
                  <a:pt x="9" y="40"/>
                  <a:pt x="8" y="40"/>
                </a:cubicBezTo>
                <a:cubicBezTo>
                  <a:pt x="7" y="39"/>
                  <a:pt x="7" y="40"/>
                  <a:pt x="7" y="41"/>
                </a:cubicBezTo>
                <a:cubicBezTo>
                  <a:pt x="6" y="42"/>
                  <a:pt x="6" y="42"/>
                  <a:pt x="6" y="44"/>
                </a:cubicBezTo>
                <a:cubicBezTo>
                  <a:pt x="5" y="46"/>
                  <a:pt x="6" y="46"/>
                  <a:pt x="6" y="47"/>
                </a:cubicBezTo>
                <a:cubicBezTo>
                  <a:pt x="6" y="49"/>
                  <a:pt x="6" y="49"/>
                  <a:pt x="6" y="50"/>
                </a:cubicBezTo>
                <a:cubicBezTo>
                  <a:pt x="6" y="51"/>
                  <a:pt x="5" y="50"/>
                  <a:pt x="4" y="52"/>
                </a:cubicBezTo>
                <a:cubicBezTo>
                  <a:pt x="4" y="53"/>
                  <a:pt x="4" y="53"/>
                  <a:pt x="3" y="54"/>
                </a:cubicBezTo>
                <a:cubicBezTo>
                  <a:pt x="3" y="54"/>
                  <a:pt x="1" y="55"/>
                  <a:pt x="0" y="55"/>
                </a:cubicBezTo>
                <a:cubicBezTo>
                  <a:pt x="1" y="56"/>
                  <a:pt x="1" y="60"/>
                  <a:pt x="1" y="61"/>
                </a:cubicBezTo>
                <a:cubicBezTo>
                  <a:pt x="1" y="63"/>
                  <a:pt x="2" y="64"/>
                  <a:pt x="4" y="65"/>
                </a:cubicBezTo>
                <a:cubicBezTo>
                  <a:pt x="5" y="67"/>
                  <a:pt x="5" y="68"/>
                  <a:pt x="6" y="69"/>
                </a:cubicBezTo>
                <a:cubicBezTo>
                  <a:pt x="7" y="69"/>
                  <a:pt x="8" y="70"/>
                  <a:pt x="9" y="71"/>
                </a:cubicBezTo>
                <a:cubicBezTo>
                  <a:pt x="9" y="72"/>
                  <a:pt x="11" y="72"/>
                  <a:pt x="12" y="73"/>
                </a:cubicBezTo>
                <a:cubicBezTo>
                  <a:pt x="12" y="73"/>
                  <a:pt x="13" y="73"/>
                  <a:pt x="13" y="73"/>
                </a:cubicBezTo>
                <a:cubicBezTo>
                  <a:pt x="13" y="73"/>
                  <a:pt x="14" y="73"/>
                  <a:pt x="14" y="74"/>
                </a:cubicBezTo>
                <a:cubicBezTo>
                  <a:pt x="14" y="76"/>
                  <a:pt x="17" y="77"/>
                  <a:pt x="18" y="77"/>
                </a:cubicBezTo>
                <a:cubicBezTo>
                  <a:pt x="19" y="78"/>
                  <a:pt x="20" y="79"/>
                  <a:pt x="22" y="79"/>
                </a:cubicBezTo>
                <a:cubicBezTo>
                  <a:pt x="24" y="78"/>
                  <a:pt x="24" y="76"/>
                  <a:pt x="25" y="76"/>
                </a:cubicBezTo>
                <a:cubicBezTo>
                  <a:pt x="26" y="76"/>
                  <a:pt x="26" y="76"/>
                  <a:pt x="28" y="76"/>
                </a:cubicBezTo>
                <a:cubicBezTo>
                  <a:pt x="30" y="76"/>
                  <a:pt x="32" y="75"/>
                  <a:pt x="33" y="74"/>
                </a:cubicBezTo>
                <a:cubicBezTo>
                  <a:pt x="33" y="72"/>
                  <a:pt x="31" y="71"/>
                  <a:pt x="33" y="72"/>
                </a:cubicBezTo>
                <a:cubicBezTo>
                  <a:pt x="36" y="73"/>
                  <a:pt x="36" y="73"/>
                  <a:pt x="36" y="72"/>
                </a:cubicBezTo>
                <a:cubicBezTo>
                  <a:pt x="37" y="71"/>
                  <a:pt x="37" y="71"/>
                  <a:pt x="39" y="70"/>
                </a:cubicBezTo>
                <a:cubicBezTo>
                  <a:pt x="41" y="70"/>
                  <a:pt x="41" y="70"/>
                  <a:pt x="42" y="69"/>
                </a:cubicBezTo>
                <a:cubicBezTo>
                  <a:pt x="42" y="68"/>
                  <a:pt x="42" y="68"/>
                  <a:pt x="43" y="67"/>
                </a:cubicBezTo>
                <a:cubicBezTo>
                  <a:pt x="43" y="66"/>
                  <a:pt x="44" y="66"/>
                  <a:pt x="44" y="65"/>
                </a:cubicBezTo>
                <a:cubicBezTo>
                  <a:pt x="43" y="64"/>
                  <a:pt x="43" y="64"/>
                  <a:pt x="43" y="63"/>
                </a:cubicBezTo>
                <a:cubicBezTo>
                  <a:pt x="43" y="62"/>
                  <a:pt x="44" y="61"/>
                  <a:pt x="44" y="60"/>
                </a:cubicBezTo>
                <a:cubicBezTo>
                  <a:pt x="44" y="60"/>
                  <a:pt x="45" y="59"/>
                  <a:pt x="45" y="57"/>
                </a:cubicBezTo>
                <a:cubicBezTo>
                  <a:pt x="46" y="55"/>
                  <a:pt x="47" y="54"/>
                  <a:pt x="47" y="53"/>
                </a:cubicBezTo>
                <a:cubicBezTo>
                  <a:pt x="47" y="52"/>
                  <a:pt x="48" y="51"/>
                  <a:pt x="48" y="50"/>
                </a:cubicBezTo>
                <a:cubicBezTo>
                  <a:pt x="48" y="49"/>
                  <a:pt x="49" y="49"/>
                  <a:pt x="49" y="47"/>
                </a:cubicBezTo>
                <a:cubicBezTo>
                  <a:pt x="49" y="46"/>
                  <a:pt x="48" y="45"/>
                  <a:pt x="49" y="44"/>
                </a:cubicBezTo>
                <a:cubicBezTo>
                  <a:pt x="49" y="43"/>
                  <a:pt x="49" y="43"/>
                  <a:pt x="49" y="43"/>
                </a:cubicBezTo>
                <a:cubicBezTo>
                  <a:pt x="51" y="43"/>
                  <a:pt x="52" y="44"/>
                  <a:pt x="53" y="44"/>
                </a:cubicBezTo>
                <a:cubicBezTo>
                  <a:pt x="54" y="45"/>
                  <a:pt x="55" y="46"/>
                  <a:pt x="56" y="44"/>
                </a:cubicBezTo>
                <a:cubicBezTo>
                  <a:pt x="57" y="43"/>
                  <a:pt x="58" y="43"/>
                  <a:pt x="58" y="42"/>
                </a:cubicBezTo>
                <a:cubicBezTo>
                  <a:pt x="58" y="40"/>
                  <a:pt x="58" y="40"/>
                  <a:pt x="59" y="38"/>
                </a:cubicBezTo>
                <a:cubicBezTo>
                  <a:pt x="59" y="37"/>
                  <a:pt x="58" y="36"/>
                  <a:pt x="58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1" y="35"/>
                  <a:pt x="63" y="35"/>
                  <a:pt x="63" y="33"/>
                </a:cubicBezTo>
                <a:cubicBezTo>
                  <a:pt x="64" y="31"/>
                  <a:pt x="64" y="32"/>
                  <a:pt x="65" y="32"/>
                </a:cubicBezTo>
                <a:cubicBezTo>
                  <a:pt x="65" y="31"/>
                  <a:pt x="65" y="31"/>
                  <a:pt x="66" y="30"/>
                </a:cubicBezTo>
                <a:cubicBezTo>
                  <a:pt x="66" y="30"/>
                  <a:pt x="67" y="28"/>
                  <a:pt x="68" y="27"/>
                </a:cubicBezTo>
                <a:cubicBezTo>
                  <a:pt x="68" y="26"/>
                  <a:pt x="68" y="25"/>
                  <a:pt x="68" y="25"/>
                </a:cubicBezTo>
                <a:cubicBezTo>
                  <a:pt x="68" y="24"/>
                  <a:pt x="68" y="23"/>
                  <a:pt x="68" y="23"/>
                </a:cubicBezTo>
                <a:cubicBezTo>
                  <a:pt x="68" y="22"/>
                  <a:pt x="68" y="21"/>
                  <a:pt x="68" y="21"/>
                </a:cubicBezTo>
                <a:cubicBezTo>
                  <a:pt x="68" y="20"/>
                  <a:pt x="69" y="20"/>
                  <a:pt x="69" y="20"/>
                </a:cubicBezTo>
                <a:cubicBezTo>
                  <a:pt x="70" y="20"/>
                  <a:pt x="71" y="21"/>
                  <a:pt x="72" y="21"/>
                </a:cubicBezTo>
                <a:cubicBezTo>
                  <a:pt x="72" y="22"/>
                  <a:pt x="73" y="22"/>
                  <a:pt x="73" y="22"/>
                </a:cubicBezTo>
                <a:cubicBezTo>
                  <a:pt x="74" y="22"/>
                  <a:pt x="75" y="23"/>
                  <a:pt x="75" y="23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7286819" y="2178040"/>
            <a:ext cx="828325" cy="572225"/>
          </a:xfrm>
          <a:custGeom>
            <a:avLst/>
            <a:gdLst/>
            <a:ahLst/>
            <a:cxnLst/>
            <a:rect l="l" t="t" r="r" b="b"/>
            <a:pathLst>
              <a:path w="124" h="80" extrusionOk="0">
                <a:moveTo>
                  <a:pt x="3" y="21"/>
                </a:move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43"/>
                  <a:pt x="0" y="66"/>
                </a:cubicBezTo>
                <a:cubicBezTo>
                  <a:pt x="20" y="67"/>
                  <a:pt x="90" y="69"/>
                  <a:pt x="90" y="69"/>
                </a:cubicBezTo>
                <a:cubicBezTo>
                  <a:pt x="90" y="69"/>
                  <a:pt x="90" y="70"/>
                  <a:pt x="91" y="71"/>
                </a:cubicBezTo>
                <a:cubicBezTo>
                  <a:pt x="92" y="72"/>
                  <a:pt x="93" y="72"/>
                  <a:pt x="95" y="73"/>
                </a:cubicBezTo>
                <a:cubicBezTo>
                  <a:pt x="98" y="74"/>
                  <a:pt x="97" y="74"/>
                  <a:pt x="99" y="74"/>
                </a:cubicBezTo>
                <a:cubicBezTo>
                  <a:pt x="100" y="74"/>
                  <a:pt x="100" y="73"/>
                  <a:pt x="100" y="72"/>
                </a:cubicBezTo>
                <a:cubicBezTo>
                  <a:pt x="100" y="72"/>
                  <a:pt x="101" y="72"/>
                  <a:pt x="103" y="73"/>
                </a:cubicBezTo>
                <a:cubicBezTo>
                  <a:pt x="105" y="73"/>
                  <a:pt x="107" y="72"/>
                  <a:pt x="109" y="72"/>
                </a:cubicBezTo>
                <a:cubicBezTo>
                  <a:pt x="110" y="72"/>
                  <a:pt x="110" y="72"/>
                  <a:pt x="110" y="73"/>
                </a:cubicBezTo>
                <a:cubicBezTo>
                  <a:pt x="111" y="74"/>
                  <a:pt x="111" y="74"/>
                  <a:pt x="113" y="74"/>
                </a:cubicBezTo>
                <a:cubicBezTo>
                  <a:pt x="114" y="74"/>
                  <a:pt x="114" y="75"/>
                  <a:pt x="115" y="75"/>
                </a:cubicBezTo>
                <a:cubicBezTo>
                  <a:pt x="116" y="75"/>
                  <a:pt x="116" y="76"/>
                  <a:pt x="117" y="76"/>
                </a:cubicBezTo>
                <a:cubicBezTo>
                  <a:pt x="117" y="77"/>
                  <a:pt x="117" y="76"/>
                  <a:pt x="118" y="77"/>
                </a:cubicBezTo>
                <a:cubicBezTo>
                  <a:pt x="120" y="78"/>
                  <a:pt x="119" y="78"/>
                  <a:pt x="120" y="79"/>
                </a:cubicBezTo>
                <a:cubicBezTo>
                  <a:pt x="121" y="80"/>
                  <a:pt x="121" y="79"/>
                  <a:pt x="123" y="80"/>
                </a:cubicBezTo>
                <a:cubicBezTo>
                  <a:pt x="123" y="80"/>
                  <a:pt x="123" y="80"/>
                  <a:pt x="124" y="80"/>
                </a:cubicBezTo>
                <a:cubicBezTo>
                  <a:pt x="123" y="79"/>
                  <a:pt x="122" y="79"/>
                  <a:pt x="122" y="78"/>
                </a:cubicBezTo>
                <a:cubicBezTo>
                  <a:pt x="122" y="77"/>
                  <a:pt x="121" y="77"/>
                  <a:pt x="121" y="76"/>
                </a:cubicBezTo>
                <a:cubicBezTo>
                  <a:pt x="120" y="75"/>
                  <a:pt x="119" y="76"/>
                  <a:pt x="120" y="74"/>
                </a:cubicBezTo>
                <a:cubicBezTo>
                  <a:pt x="121" y="72"/>
                  <a:pt x="121" y="72"/>
                  <a:pt x="122" y="70"/>
                </a:cubicBezTo>
                <a:cubicBezTo>
                  <a:pt x="123" y="68"/>
                  <a:pt x="122" y="69"/>
                  <a:pt x="123" y="67"/>
                </a:cubicBezTo>
                <a:cubicBezTo>
                  <a:pt x="123" y="66"/>
                  <a:pt x="123" y="66"/>
                  <a:pt x="122" y="65"/>
                </a:cubicBezTo>
                <a:cubicBezTo>
                  <a:pt x="121" y="64"/>
                  <a:pt x="120" y="65"/>
                  <a:pt x="121" y="63"/>
                </a:cubicBezTo>
                <a:cubicBezTo>
                  <a:pt x="122" y="61"/>
                  <a:pt x="123" y="62"/>
                  <a:pt x="122" y="61"/>
                </a:cubicBezTo>
                <a:cubicBezTo>
                  <a:pt x="121" y="59"/>
                  <a:pt x="121" y="58"/>
                  <a:pt x="121" y="58"/>
                </a:cubicBezTo>
                <a:cubicBezTo>
                  <a:pt x="121" y="58"/>
                  <a:pt x="122" y="58"/>
                  <a:pt x="123" y="58"/>
                </a:cubicBezTo>
                <a:cubicBezTo>
                  <a:pt x="123" y="50"/>
                  <a:pt x="123" y="20"/>
                  <a:pt x="123" y="19"/>
                </a:cubicBezTo>
                <a:cubicBezTo>
                  <a:pt x="123" y="16"/>
                  <a:pt x="120" y="15"/>
                  <a:pt x="118" y="14"/>
                </a:cubicBezTo>
                <a:cubicBezTo>
                  <a:pt x="117" y="13"/>
                  <a:pt x="117" y="13"/>
                  <a:pt x="117" y="11"/>
                </a:cubicBezTo>
                <a:cubicBezTo>
                  <a:pt x="117" y="8"/>
                  <a:pt x="118" y="8"/>
                  <a:pt x="120" y="6"/>
                </a:cubicBezTo>
                <a:cubicBezTo>
                  <a:pt x="120" y="6"/>
                  <a:pt x="121" y="5"/>
                  <a:pt x="121" y="4"/>
                </a:cubicBezTo>
                <a:cubicBezTo>
                  <a:pt x="86" y="5"/>
                  <a:pt x="17" y="0"/>
                  <a:pt x="5" y="0"/>
                </a:cubicBezTo>
                <a:cubicBezTo>
                  <a:pt x="5" y="10"/>
                  <a:pt x="4" y="17"/>
                  <a:pt x="4" y="18"/>
                </a:cubicBezTo>
                <a:cubicBezTo>
                  <a:pt x="4" y="19"/>
                  <a:pt x="4" y="20"/>
                  <a:pt x="3" y="21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33"/>
          <p:cNvSpPr/>
          <p:nvPr/>
        </p:nvSpPr>
        <p:spPr>
          <a:xfrm>
            <a:off x="7286819" y="2178040"/>
            <a:ext cx="828325" cy="572225"/>
          </a:xfrm>
          <a:custGeom>
            <a:avLst/>
            <a:gdLst/>
            <a:ahLst/>
            <a:cxnLst/>
            <a:rect l="l" t="t" r="r" b="b"/>
            <a:pathLst>
              <a:path w="124" h="80" extrusionOk="0">
                <a:moveTo>
                  <a:pt x="3" y="21"/>
                </a:move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43"/>
                  <a:pt x="0" y="66"/>
                </a:cubicBezTo>
                <a:cubicBezTo>
                  <a:pt x="20" y="67"/>
                  <a:pt x="90" y="69"/>
                  <a:pt x="90" y="69"/>
                </a:cubicBezTo>
                <a:cubicBezTo>
                  <a:pt x="90" y="69"/>
                  <a:pt x="90" y="70"/>
                  <a:pt x="91" y="71"/>
                </a:cubicBezTo>
                <a:cubicBezTo>
                  <a:pt x="92" y="72"/>
                  <a:pt x="93" y="72"/>
                  <a:pt x="95" y="73"/>
                </a:cubicBezTo>
                <a:cubicBezTo>
                  <a:pt x="98" y="74"/>
                  <a:pt x="97" y="74"/>
                  <a:pt x="99" y="74"/>
                </a:cubicBezTo>
                <a:cubicBezTo>
                  <a:pt x="100" y="74"/>
                  <a:pt x="100" y="73"/>
                  <a:pt x="100" y="72"/>
                </a:cubicBezTo>
                <a:cubicBezTo>
                  <a:pt x="100" y="72"/>
                  <a:pt x="101" y="72"/>
                  <a:pt x="103" y="73"/>
                </a:cubicBezTo>
                <a:cubicBezTo>
                  <a:pt x="105" y="73"/>
                  <a:pt x="107" y="72"/>
                  <a:pt x="109" y="72"/>
                </a:cubicBezTo>
                <a:cubicBezTo>
                  <a:pt x="110" y="72"/>
                  <a:pt x="110" y="72"/>
                  <a:pt x="110" y="73"/>
                </a:cubicBezTo>
                <a:cubicBezTo>
                  <a:pt x="111" y="74"/>
                  <a:pt x="111" y="74"/>
                  <a:pt x="113" y="74"/>
                </a:cubicBezTo>
                <a:cubicBezTo>
                  <a:pt x="114" y="74"/>
                  <a:pt x="114" y="75"/>
                  <a:pt x="115" y="75"/>
                </a:cubicBezTo>
                <a:cubicBezTo>
                  <a:pt x="116" y="75"/>
                  <a:pt x="116" y="76"/>
                  <a:pt x="117" y="76"/>
                </a:cubicBezTo>
                <a:cubicBezTo>
                  <a:pt x="117" y="77"/>
                  <a:pt x="117" y="76"/>
                  <a:pt x="118" y="77"/>
                </a:cubicBezTo>
                <a:cubicBezTo>
                  <a:pt x="120" y="78"/>
                  <a:pt x="119" y="78"/>
                  <a:pt x="120" y="79"/>
                </a:cubicBezTo>
                <a:cubicBezTo>
                  <a:pt x="121" y="80"/>
                  <a:pt x="121" y="79"/>
                  <a:pt x="123" y="80"/>
                </a:cubicBezTo>
                <a:cubicBezTo>
                  <a:pt x="123" y="80"/>
                  <a:pt x="123" y="80"/>
                  <a:pt x="124" y="80"/>
                </a:cubicBezTo>
                <a:cubicBezTo>
                  <a:pt x="123" y="79"/>
                  <a:pt x="122" y="79"/>
                  <a:pt x="122" y="78"/>
                </a:cubicBezTo>
                <a:cubicBezTo>
                  <a:pt x="122" y="77"/>
                  <a:pt x="121" y="77"/>
                  <a:pt x="121" y="76"/>
                </a:cubicBezTo>
                <a:cubicBezTo>
                  <a:pt x="120" y="75"/>
                  <a:pt x="119" y="76"/>
                  <a:pt x="120" y="74"/>
                </a:cubicBezTo>
                <a:cubicBezTo>
                  <a:pt x="121" y="72"/>
                  <a:pt x="121" y="72"/>
                  <a:pt x="122" y="70"/>
                </a:cubicBezTo>
                <a:cubicBezTo>
                  <a:pt x="123" y="68"/>
                  <a:pt x="122" y="69"/>
                  <a:pt x="123" y="67"/>
                </a:cubicBezTo>
                <a:cubicBezTo>
                  <a:pt x="123" y="66"/>
                  <a:pt x="123" y="66"/>
                  <a:pt x="122" y="65"/>
                </a:cubicBezTo>
                <a:cubicBezTo>
                  <a:pt x="121" y="64"/>
                  <a:pt x="120" y="65"/>
                  <a:pt x="121" y="63"/>
                </a:cubicBezTo>
                <a:cubicBezTo>
                  <a:pt x="122" y="61"/>
                  <a:pt x="123" y="62"/>
                  <a:pt x="122" y="61"/>
                </a:cubicBezTo>
                <a:cubicBezTo>
                  <a:pt x="121" y="59"/>
                  <a:pt x="121" y="58"/>
                  <a:pt x="121" y="58"/>
                </a:cubicBezTo>
                <a:cubicBezTo>
                  <a:pt x="121" y="58"/>
                  <a:pt x="122" y="58"/>
                  <a:pt x="123" y="58"/>
                </a:cubicBezTo>
                <a:cubicBezTo>
                  <a:pt x="123" y="50"/>
                  <a:pt x="123" y="20"/>
                  <a:pt x="123" y="19"/>
                </a:cubicBezTo>
                <a:cubicBezTo>
                  <a:pt x="123" y="16"/>
                  <a:pt x="120" y="15"/>
                  <a:pt x="118" y="14"/>
                </a:cubicBezTo>
                <a:cubicBezTo>
                  <a:pt x="117" y="13"/>
                  <a:pt x="117" y="13"/>
                  <a:pt x="117" y="11"/>
                </a:cubicBezTo>
                <a:cubicBezTo>
                  <a:pt x="117" y="8"/>
                  <a:pt x="118" y="8"/>
                  <a:pt x="120" y="6"/>
                </a:cubicBezTo>
                <a:cubicBezTo>
                  <a:pt x="120" y="6"/>
                  <a:pt x="121" y="5"/>
                  <a:pt x="121" y="4"/>
                </a:cubicBezTo>
                <a:cubicBezTo>
                  <a:pt x="86" y="5"/>
                  <a:pt x="17" y="0"/>
                  <a:pt x="5" y="0"/>
                </a:cubicBezTo>
                <a:cubicBezTo>
                  <a:pt x="5" y="10"/>
                  <a:pt x="4" y="17"/>
                  <a:pt x="4" y="18"/>
                </a:cubicBezTo>
                <a:cubicBezTo>
                  <a:pt x="4" y="19"/>
                  <a:pt x="4" y="20"/>
                  <a:pt x="3" y="21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33"/>
          <p:cNvSpPr/>
          <p:nvPr/>
        </p:nvSpPr>
        <p:spPr>
          <a:xfrm>
            <a:off x="7319722" y="1693026"/>
            <a:ext cx="775393" cy="521735"/>
          </a:xfrm>
          <a:custGeom>
            <a:avLst/>
            <a:gdLst/>
            <a:ahLst/>
            <a:cxnLst/>
            <a:rect l="l" t="t" r="r" b="b"/>
            <a:pathLst>
              <a:path w="116" h="73" extrusionOk="0">
                <a:moveTo>
                  <a:pt x="116" y="72"/>
                </a:moveTo>
                <a:cubicBezTo>
                  <a:pt x="116" y="70"/>
                  <a:pt x="116" y="69"/>
                  <a:pt x="116" y="68"/>
                </a:cubicBezTo>
                <a:cubicBezTo>
                  <a:pt x="116" y="66"/>
                  <a:pt x="115" y="62"/>
                  <a:pt x="114" y="61"/>
                </a:cubicBezTo>
                <a:cubicBezTo>
                  <a:pt x="113" y="59"/>
                  <a:pt x="112" y="53"/>
                  <a:pt x="112" y="52"/>
                </a:cubicBezTo>
                <a:cubicBezTo>
                  <a:pt x="112" y="51"/>
                  <a:pt x="112" y="49"/>
                  <a:pt x="112" y="47"/>
                </a:cubicBezTo>
                <a:cubicBezTo>
                  <a:pt x="111" y="46"/>
                  <a:pt x="111" y="45"/>
                  <a:pt x="111" y="42"/>
                </a:cubicBezTo>
                <a:cubicBezTo>
                  <a:pt x="111" y="39"/>
                  <a:pt x="112" y="38"/>
                  <a:pt x="111" y="35"/>
                </a:cubicBezTo>
                <a:cubicBezTo>
                  <a:pt x="111" y="31"/>
                  <a:pt x="110" y="31"/>
                  <a:pt x="110" y="29"/>
                </a:cubicBezTo>
                <a:cubicBezTo>
                  <a:pt x="109" y="28"/>
                  <a:pt x="108" y="25"/>
                  <a:pt x="107" y="24"/>
                </a:cubicBezTo>
                <a:cubicBezTo>
                  <a:pt x="106" y="23"/>
                  <a:pt x="107" y="19"/>
                  <a:pt x="106" y="17"/>
                </a:cubicBezTo>
                <a:cubicBezTo>
                  <a:pt x="106" y="16"/>
                  <a:pt x="107" y="13"/>
                  <a:pt x="107" y="10"/>
                </a:cubicBezTo>
                <a:cubicBezTo>
                  <a:pt x="108" y="8"/>
                  <a:pt x="106" y="8"/>
                  <a:pt x="106" y="6"/>
                </a:cubicBezTo>
                <a:cubicBezTo>
                  <a:pt x="106" y="6"/>
                  <a:pt x="105" y="5"/>
                  <a:pt x="105" y="4"/>
                </a:cubicBezTo>
                <a:cubicBezTo>
                  <a:pt x="81" y="4"/>
                  <a:pt x="46" y="3"/>
                  <a:pt x="5" y="0"/>
                </a:cubicBezTo>
                <a:cubicBezTo>
                  <a:pt x="3" y="14"/>
                  <a:pt x="1" y="47"/>
                  <a:pt x="0" y="68"/>
                </a:cubicBezTo>
                <a:cubicBezTo>
                  <a:pt x="12" y="68"/>
                  <a:pt x="81" y="73"/>
                  <a:pt x="116" y="72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6142327" y="1514013"/>
            <a:ext cx="1210300" cy="815497"/>
          </a:xfrm>
          <a:custGeom>
            <a:avLst/>
            <a:gdLst/>
            <a:ahLst/>
            <a:cxnLst/>
            <a:rect l="l" t="t" r="r" b="b"/>
            <a:pathLst>
              <a:path w="181" h="114" extrusionOk="0">
                <a:moveTo>
                  <a:pt x="176" y="93"/>
                </a:moveTo>
                <a:cubicBezTo>
                  <a:pt x="177" y="72"/>
                  <a:pt x="179" y="39"/>
                  <a:pt x="181" y="25"/>
                </a:cubicBezTo>
                <a:cubicBezTo>
                  <a:pt x="161" y="24"/>
                  <a:pt x="140" y="22"/>
                  <a:pt x="119" y="19"/>
                </a:cubicBezTo>
                <a:cubicBezTo>
                  <a:pt x="79" y="14"/>
                  <a:pt x="39" y="7"/>
                  <a:pt x="5" y="0"/>
                </a:cubicBezTo>
                <a:cubicBezTo>
                  <a:pt x="4" y="3"/>
                  <a:pt x="2" y="6"/>
                  <a:pt x="2" y="8"/>
                </a:cubicBezTo>
                <a:cubicBezTo>
                  <a:pt x="2" y="11"/>
                  <a:pt x="0" y="22"/>
                  <a:pt x="0" y="22"/>
                </a:cubicBezTo>
                <a:cubicBezTo>
                  <a:pt x="0" y="22"/>
                  <a:pt x="1" y="26"/>
                  <a:pt x="1" y="27"/>
                </a:cubicBezTo>
                <a:cubicBezTo>
                  <a:pt x="2" y="29"/>
                  <a:pt x="3" y="34"/>
                  <a:pt x="3" y="34"/>
                </a:cubicBezTo>
                <a:cubicBezTo>
                  <a:pt x="3" y="34"/>
                  <a:pt x="2" y="35"/>
                  <a:pt x="2" y="36"/>
                </a:cubicBezTo>
                <a:cubicBezTo>
                  <a:pt x="3" y="37"/>
                  <a:pt x="5" y="39"/>
                  <a:pt x="6" y="41"/>
                </a:cubicBezTo>
                <a:cubicBezTo>
                  <a:pt x="7" y="42"/>
                  <a:pt x="8" y="43"/>
                  <a:pt x="8" y="45"/>
                </a:cubicBezTo>
                <a:cubicBezTo>
                  <a:pt x="9" y="47"/>
                  <a:pt x="10" y="47"/>
                  <a:pt x="11" y="49"/>
                </a:cubicBezTo>
                <a:cubicBezTo>
                  <a:pt x="12" y="50"/>
                  <a:pt x="12" y="51"/>
                  <a:pt x="13" y="53"/>
                </a:cubicBezTo>
                <a:cubicBezTo>
                  <a:pt x="13" y="54"/>
                  <a:pt x="14" y="53"/>
                  <a:pt x="15" y="55"/>
                </a:cubicBezTo>
                <a:cubicBezTo>
                  <a:pt x="16" y="56"/>
                  <a:pt x="16" y="56"/>
                  <a:pt x="17" y="56"/>
                </a:cubicBezTo>
                <a:cubicBezTo>
                  <a:pt x="18" y="56"/>
                  <a:pt x="20" y="56"/>
                  <a:pt x="20" y="57"/>
                </a:cubicBezTo>
                <a:cubicBezTo>
                  <a:pt x="20" y="58"/>
                  <a:pt x="17" y="63"/>
                  <a:pt x="16" y="64"/>
                </a:cubicBezTo>
                <a:cubicBezTo>
                  <a:pt x="16" y="66"/>
                  <a:pt x="15" y="67"/>
                  <a:pt x="15" y="68"/>
                </a:cubicBezTo>
                <a:cubicBezTo>
                  <a:pt x="15" y="70"/>
                  <a:pt x="16" y="72"/>
                  <a:pt x="15" y="73"/>
                </a:cubicBezTo>
                <a:cubicBezTo>
                  <a:pt x="14" y="74"/>
                  <a:pt x="14" y="74"/>
                  <a:pt x="13" y="75"/>
                </a:cubicBezTo>
                <a:cubicBezTo>
                  <a:pt x="13" y="77"/>
                  <a:pt x="12" y="78"/>
                  <a:pt x="12" y="78"/>
                </a:cubicBezTo>
                <a:cubicBezTo>
                  <a:pt x="12" y="78"/>
                  <a:pt x="12" y="80"/>
                  <a:pt x="13" y="81"/>
                </a:cubicBezTo>
                <a:cubicBezTo>
                  <a:pt x="14" y="82"/>
                  <a:pt x="15" y="83"/>
                  <a:pt x="16" y="83"/>
                </a:cubicBezTo>
                <a:cubicBezTo>
                  <a:pt x="18" y="82"/>
                  <a:pt x="18" y="80"/>
                  <a:pt x="20" y="80"/>
                </a:cubicBezTo>
                <a:cubicBezTo>
                  <a:pt x="21" y="79"/>
                  <a:pt x="22" y="80"/>
                  <a:pt x="23" y="81"/>
                </a:cubicBezTo>
                <a:cubicBezTo>
                  <a:pt x="24" y="82"/>
                  <a:pt x="24" y="84"/>
                  <a:pt x="24" y="85"/>
                </a:cubicBezTo>
                <a:cubicBezTo>
                  <a:pt x="24" y="87"/>
                  <a:pt x="25" y="89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6" y="97"/>
                  <a:pt x="25" y="99"/>
                  <a:pt x="27" y="100"/>
                </a:cubicBezTo>
                <a:cubicBezTo>
                  <a:pt x="28" y="100"/>
                  <a:pt x="29" y="99"/>
                  <a:pt x="30" y="101"/>
                </a:cubicBezTo>
                <a:cubicBezTo>
                  <a:pt x="31" y="104"/>
                  <a:pt x="32" y="105"/>
                  <a:pt x="32" y="106"/>
                </a:cubicBezTo>
                <a:cubicBezTo>
                  <a:pt x="32" y="108"/>
                  <a:pt x="31" y="110"/>
                  <a:pt x="33" y="110"/>
                </a:cubicBezTo>
                <a:cubicBezTo>
                  <a:pt x="34" y="110"/>
                  <a:pt x="34" y="108"/>
                  <a:pt x="36" y="108"/>
                </a:cubicBezTo>
                <a:cubicBezTo>
                  <a:pt x="38" y="108"/>
                  <a:pt x="39" y="110"/>
                  <a:pt x="41" y="109"/>
                </a:cubicBezTo>
                <a:cubicBezTo>
                  <a:pt x="43" y="109"/>
                  <a:pt x="43" y="108"/>
                  <a:pt x="45" y="108"/>
                </a:cubicBezTo>
                <a:cubicBezTo>
                  <a:pt x="46" y="108"/>
                  <a:pt x="47" y="109"/>
                  <a:pt x="49" y="109"/>
                </a:cubicBezTo>
                <a:cubicBezTo>
                  <a:pt x="50" y="109"/>
                  <a:pt x="52" y="110"/>
                  <a:pt x="53" y="110"/>
                </a:cubicBezTo>
                <a:cubicBezTo>
                  <a:pt x="55" y="111"/>
                  <a:pt x="55" y="111"/>
                  <a:pt x="56" y="110"/>
                </a:cubicBezTo>
                <a:cubicBezTo>
                  <a:pt x="56" y="108"/>
                  <a:pt x="56" y="107"/>
                  <a:pt x="58" y="107"/>
                </a:cubicBezTo>
                <a:cubicBezTo>
                  <a:pt x="60" y="107"/>
                  <a:pt x="59" y="108"/>
                  <a:pt x="60" y="110"/>
                </a:cubicBezTo>
                <a:cubicBezTo>
                  <a:pt x="61" y="111"/>
                  <a:pt x="61" y="111"/>
                  <a:pt x="62" y="112"/>
                </a:cubicBezTo>
                <a:cubicBezTo>
                  <a:pt x="63" y="104"/>
                  <a:pt x="62" y="100"/>
                  <a:pt x="70" y="103"/>
                </a:cubicBezTo>
                <a:cubicBezTo>
                  <a:pt x="81" y="106"/>
                  <a:pt x="161" y="112"/>
                  <a:pt x="174" y="114"/>
                </a:cubicBezTo>
                <a:cubicBezTo>
                  <a:pt x="175" y="113"/>
                  <a:pt x="175" y="112"/>
                  <a:pt x="175" y="111"/>
                </a:cubicBezTo>
                <a:cubicBezTo>
                  <a:pt x="175" y="110"/>
                  <a:pt x="176" y="103"/>
                  <a:pt x="176" y="93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33"/>
          <p:cNvSpPr/>
          <p:nvPr/>
        </p:nvSpPr>
        <p:spPr>
          <a:xfrm>
            <a:off x="6142327" y="1514013"/>
            <a:ext cx="1210300" cy="815497"/>
          </a:xfrm>
          <a:custGeom>
            <a:avLst/>
            <a:gdLst/>
            <a:ahLst/>
            <a:cxnLst/>
            <a:rect l="l" t="t" r="r" b="b"/>
            <a:pathLst>
              <a:path w="181" h="114" extrusionOk="0">
                <a:moveTo>
                  <a:pt x="176" y="93"/>
                </a:moveTo>
                <a:cubicBezTo>
                  <a:pt x="177" y="72"/>
                  <a:pt x="179" y="39"/>
                  <a:pt x="181" y="25"/>
                </a:cubicBezTo>
                <a:cubicBezTo>
                  <a:pt x="161" y="24"/>
                  <a:pt x="140" y="22"/>
                  <a:pt x="119" y="19"/>
                </a:cubicBezTo>
                <a:cubicBezTo>
                  <a:pt x="79" y="14"/>
                  <a:pt x="39" y="7"/>
                  <a:pt x="5" y="0"/>
                </a:cubicBezTo>
                <a:cubicBezTo>
                  <a:pt x="4" y="3"/>
                  <a:pt x="2" y="6"/>
                  <a:pt x="2" y="8"/>
                </a:cubicBezTo>
                <a:cubicBezTo>
                  <a:pt x="2" y="11"/>
                  <a:pt x="0" y="22"/>
                  <a:pt x="0" y="22"/>
                </a:cubicBezTo>
                <a:cubicBezTo>
                  <a:pt x="0" y="22"/>
                  <a:pt x="1" y="26"/>
                  <a:pt x="1" y="27"/>
                </a:cubicBezTo>
                <a:cubicBezTo>
                  <a:pt x="2" y="29"/>
                  <a:pt x="3" y="34"/>
                  <a:pt x="3" y="34"/>
                </a:cubicBezTo>
                <a:cubicBezTo>
                  <a:pt x="3" y="34"/>
                  <a:pt x="2" y="35"/>
                  <a:pt x="2" y="36"/>
                </a:cubicBezTo>
                <a:cubicBezTo>
                  <a:pt x="3" y="37"/>
                  <a:pt x="5" y="39"/>
                  <a:pt x="6" y="41"/>
                </a:cubicBezTo>
                <a:cubicBezTo>
                  <a:pt x="7" y="42"/>
                  <a:pt x="8" y="43"/>
                  <a:pt x="8" y="45"/>
                </a:cubicBezTo>
                <a:cubicBezTo>
                  <a:pt x="9" y="47"/>
                  <a:pt x="10" y="47"/>
                  <a:pt x="11" y="49"/>
                </a:cubicBezTo>
                <a:cubicBezTo>
                  <a:pt x="12" y="50"/>
                  <a:pt x="12" y="51"/>
                  <a:pt x="13" y="53"/>
                </a:cubicBezTo>
                <a:cubicBezTo>
                  <a:pt x="13" y="54"/>
                  <a:pt x="14" y="53"/>
                  <a:pt x="15" y="55"/>
                </a:cubicBezTo>
                <a:cubicBezTo>
                  <a:pt x="16" y="56"/>
                  <a:pt x="16" y="56"/>
                  <a:pt x="17" y="56"/>
                </a:cubicBezTo>
                <a:cubicBezTo>
                  <a:pt x="18" y="56"/>
                  <a:pt x="20" y="56"/>
                  <a:pt x="20" y="57"/>
                </a:cubicBezTo>
                <a:cubicBezTo>
                  <a:pt x="20" y="58"/>
                  <a:pt x="17" y="63"/>
                  <a:pt x="16" y="64"/>
                </a:cubicBezTo>
                <a:cubicBezTo>
                  <a:pt x="16" y="66"/>
                  <a:pt x="15" y="67"/>
                  <a:pt x="15" y="68"/>
                </a:cubicBezTo>
                <a:cubicBezTo>
                  <a:pt x="15" y="70"/>
                  <a:pt x="16" y="72"/>
                  <a:pt x="15" y="73"/>
                </a:cubicBezTo>
                <a:cubicBezTo>
                  <a:pt x="14" y="74"/>
                  <a:pt x="14" y="74"/>
                  <a:pt x="13" y="75"/>
                </a:cubicBezTo>
                <a:cubicBezTo>
                  <a:pt x="13" y="77"/>
                  <a:pt x="12" y="78"/>
                  <a:pt x="12" y="78"/>
                </a:cubicBezTo>
                <a:cubicBezTo>
                  <a:pt x="12" y="78"/>
                  <a:pt x="12" y="80"/>
                  <a:pt x="13" y="81"/>
                </a:cubicBezTo>
                <a:cubicBezTo>
                  <a:pt x="14" y="82"/>
                  <a:pt x="15" y="83"/>
                  <a:pt x="16" y="83"/>
                </a:cubicBezTo>
                <a:cubicBezTo>
                  <a:pt x="18" y="82"/>
                  <a:pt x="18" y="80"/>
                  <a:pt x="20" y="80"/>
                </a:cubicBezTo>
                <a:cubicBezTo>
                  <a:pt x="21" y="79"/>
                  <a:pt x="22" y="80"/>
                  <a:pt x="23" y="81"/>
                </a:cubicBezTo>
                <a:cubicBezTo>
                  <a:pt x="24" y="82"/>
                  <a:pt x="24" y="84"/>
                  <a:pt x="24" y="85"/>
                </a:cubicBezTo>
                <a:cubicBezTo>
                  <a:pt x="24" y="87"/>
                  <a:pt x="25" y="89"/>
                  <a:pt x="26" y="91"/>
                </a:cubicBezTo>
                <a:cubicBezTo>
                  <a:pt x="26" y="93"/>
                  <a:pt x="27" y="94"/>
                  <a:pt x="27" y="96"/>
                </a:cubicBezTo>
                <a:cubicBezTo>
                  <a:pt x="26" y="97"/>
                  <a:pt x="25" y="99"/>
                  <a:pt x="27" y="100"/>
                </a:cubicBezTo>
                <a:cubicBezTo>
                  <a:pt x="28" y="100"/>
                  <a:pt x="29" y="99"/>
                  <a:pt x="30" y="101"/>
                </a:cubicBezTo>
                <a:cubicBezTo>
                  <a:pt x="31" y="104"/>
                  <a:pt x="32" y="105"/>
                  <a:pt x="32" y="106"/>
                </a:cubicBezTo>
                <a:cubicBezTo>
                  <a:pt x="32" y="108"/>
                  <a:pt x="31" y="110"/>
                  <a:pt x="33" y="110"/>
                </a:cubicBezTo>
                <a:cubicBezTo>
                  <a:pt x="34" y="110"/>
                  <a:pt x="34" y="108"/>
                  <a:pt x="36" y="108"/>
                </a:cubicBezTo>
                <a:cubicBezTo>
                  <a:pt x="38" y="108"/>
                  <a:pt x="39" y="110"/>
                  <a:pt x="41" y="109"/>
                </a:cubicBezTo>
                <a:cubicBezTo>
                  <a:pt x="43" y="109"/>
                  <a:pt x="43" y="108"/>
                  <a:pt x="45" y="108"/>
                </a:cubicBezTo>
                <a:cubicBezTo>
                  <a:pt x="46" y="108"/>
                  <a:pt x="47" y="109"/>
                  <a:pt x="49" y="109"/>
                </a:cubicBezTo>
                <a:cubicBezTo>
                  <a:pt x="50" y="109"/>
                  <a:pt x="52" y="110"/>
                  <a:pt x="53" y="110"/>
                </a:cubicBezTo>
                <a:cubicBezTo>
                  <a:pt x="55" y="111"/>
                  <a:pt x="55" y="111"/>
                  <a:pt x="56" y="110"/>
                </a:cubicBezTo>
                <a:cubicBezTo>
                  <a:pt x="56" y="108"/>
                  <a:pt x="56" y="107"/>
                  <a:pt x="58" y="107"/>
                </a:cubicBezTo>
                <a:cubicBezTo>
                  <a:pt x="60" y="107"/>
                  <a:pt x="59" y="108"/>
                  <a:pt x="60" y="110"/>
                </a:cubicBezTo>
                <a:cubicBezTo>
                  <a:pt x="61" y="111"/>
                  <a:pt x="61" y="111"/>
                  <a:pt x="62" y="112"/>
                </a:cubicBezTo>
                <a:cubicBezTo>
                  <a:pt x="63" y="104"/>
                  <a:pt x="62" y="100"/>
                  <a:pt x="70" y="103"/>
                </a:cubicBezTo>
                <a:cubicBezTo>
                  <a:pt x="81" y="106"/>
                  <a:pt x="161" y="112"/>
                  <a:pt x="174" y="114"/>
                </a:cubicBezTo>
                <a:cubicBezTo>
                  <a:pt x="175" y="113"/>
                  <a:pt x="175" y="112"/>
                  <a:pt x="175" y="111"/>
                </a:cubicBezTo>
                <a:cubicBezTo>
                  <a:pt x="175" y="110"/>
                  <a:pt x="176" y="103"/>
                  <a:pt x="176" y="93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33"/>
          <p:cNvSpPr/>
          <p:nvPr/>
        </p:nvSpPr>
        <p:spPr>
          <a:xfrm>
            <a:off x="6637321" y="2901736"/>
            <a:ext cx="882689" cy="722168"/>
          </a:xfrm>
          <a:custGeom>
            <a:avLst/>
            <a:gdLst/>
            <a:ahLst/>
            <a:cxnLst/>
            <a:rect l="l" t="t" r="r" b="b"/>
            <a:pathLst>
              <a:path w="132" h="101" extrusionOk="0">
                <a:moveTo>
                  <a:pt x="0" y="91"/>
                </a:moveTo>
                <a:cubicBezTo>
                  <a:pt x="0" y="91"/>
                  <a:pt x="65" y="98"/>
                  <a:pt x="98" y="100"/>
                </a:cubicBezTo>
                <a:cubicBezTo>
                  <a:pt x="132" y="101"/>
                  <a:pt x="123" y="101"/>
                  <a:pt x="123" y="101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7" y="12"/>
                  <a:pt x="127" y="11"/>
                  <a:pt x="125" y="11"/>
                </a:cubicBezTo>
                <a:cubicBezTo>
                  <a:pt x="106" y="11"/>
                  <a:pt x="70" y="8"/>
                  <a:pt x="43" y="5"/>
                </a:cubicBezTo>
                <a:cubicBezTo>
                  <a:pt x="16" y="2"/>
                  <a:pt x="11" y="0"/>
                  <a:pt x="11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6484244" y="2236180"/>
            <a:ext cx="822603" cy="729817"/>
          </a:xfrm>
          <a:custGeom>
            <a:avLst/>
            <a:gdLst/>
            <a:ahLst/>
            <a:cxnLst/>
            <a:rect l="l" t="t" r="r" b="b"/>
            <a:pathLst>
              <a:path w="123" h="102" extrusionOk="0">
                <a:moveTo>
                  <a:pt x="117" y="102"/>
                </a:moveTo>
                <a:cubicBezTo>
                  <a:pt x="117" y="102"/>
                  <a:pt x="120" y="60"/>
                  <a:pt x="120" y="51"/>
                </a:cubicBezTo>
                <a:cubicBezTo>
                  <a:pt x="121" y="42"/>
                  <a:pt x="123" y="13"/>
                  <a:pt x="123" y="13"/>
                </a:cubicBezTo>
                <a:cubicBezTo>
                  <a:pt x="123" y="13"/>
                  <a:pt x="68" y="8"/>
                  <a:pt x="61" y="7"/>
                </a:cubicBezTo>
                <a:cubicBezTo>
                  <a:pt x="53" y="6"/>
                  <a:pt x="26" y="3"/>
                  <a:pt x="23" y="2"/>
                </a:cubicBezTo>
                <a:cubicBezTo>
                  <a:pt x="20" y="2"/>
                  <a:pt x="16" y="0"/>
                  <a:pt x="14" y="1"/>
                </a:cubicBezTo>
                <a:cubicBezTo>
                  <a:pt x="12" y="1"/>
                  <a:pt x="11" y="4"/>
                  <a:pt x="11" y="7"/>
                </a:cubicBezTo>
                <a:cubicBezTo>
                  <a:pt x="11" y="11"/>
                  <a:pt x="0" y="89"/>
                  <a:pt x="0" y="89"/>
                </a:cubicBezTo>
                <a:cubicBezTo>
                  <a:pt x="0" y="89"/>
                  <a:pt x="68" y="98"/>
                  <a:pt x="77" y="99"/>
                </a:cubicBezTo>
                <a:cubicBezTo>
                  <a:pt x="87" y="100"/>
                  <a:pt x="117" y="102"/>
                  <a:pt x="117" y="102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8864786" y="3551993"/>
            <a:ext cx="995708" cy="379444"/>
          </a:xfrm>
          <a:custGeom>
            <a:avLst/>
            <a:gdLst/>
            <a:ahLst/>
            <a:cxnLst/>
            <a:rect l="l" t="t" r="r" b="b"/>
            <a:pathLst>
              <a:path w="149" h="53" extrusionOk="0">
                <a:moveTo>
                  <a:pt x="3" y="53"/>
                </a:moveTo>
                <a:cubicBezTo>
                  <a:pt x="3" y="53"/>
                  <a:pt x="70" y="47"/>
                  <a:pt x="85" y="45"/>
                </a:cubicBezTo>
                <a:cubicBezTo>
                  <a:pt x="100" y="43"/>
                  <a:pt x="107" y="42"/>
                  <a:pt x="107" y="42"/>
                </a:cubicBezTo>
                <a:cubicBezTo>
                  <a:pt x="107" y="42"/>
                  <a:pt x="107" y="38"/>
                  <a:pt x="108" y="37"/>
                </a:cubicBezTo>
                <a:cubicBezTo>
                  <a:pt x="109" y="36"/>
                  <a:pt x="110" y="37"/>
                  <a:pt x="112" y="32"/>
                </a:cubicBezTo>
                <a:cubicBezTo>
                  <a:pt x="113" y="28"/>
                  <a:pt x="117" y="28"/>
                  <a:pt x="118" y="28"/>
                </a:cubicBezTo>
                <a:cubicBezTo>
                  <a:pt x="119" y="28"/>
                  <a:pt x="119" y="28"/>
                  <a:pt x="120" y="27"/>
                </a:cubicBezTo>
                <a:cubicBezTo>
                  <a:pt x="122" y="26"/>
                  <a:pt x="126" y="23"/>
                  <a:pt x="127" y="22"/>
                </a:cubicBezTo>
                <a:cubicBezTo>
                  <a:pt x="128" y="21"/>
                  <a:pt x="129" y="22"/>
                  <a:pt x="129" y="21"/>
                </a:cubicBezTo>
                <a:cubicBezTo>
                  <a:pt x="129" y="20"/>
                  <a:pt x="129" y="17"/>
                  <a:pt x="130" y="17"/>
                </a:cubicBezTo>
                <a:cubicBezTo>
                  <a:pt x="131" y="18"/>
                  <a:pt x="132" y="18"/>
                  <a:pt x="132" y="16"/>
                </a:cubicBezTo>
                <a:cubicBezTo>
                  <a:pt x="133" y="15"/>
                  <a:pt x="133" y="15"/>
                  <a:pt x="134" y="15"/>
                </a:cubicBezTo>
                <a:cubicBezTo>
                  <a:pt x="135" y="16"/>
                  <a:pt x="134" y="17"/>
                  <a:pt x="136" y="15"/>
                </a:cubicBezTo>
                <a:cubicBezTo>
                  <a:pt x="138" y="14"/>
                  <a:pt x="139" y="12"/>
                  <a:pt x="141" y="11"/>
                </a:cubicBezTo>
                <a:cubicBezTo>
                  <a:pt x="143" y="11"/>
                  <a:pt x="143" y="13"/>
                  <a:pt x="144" y="12"/>
                </a:cubicBezTo>
                <a:cubicBezTo>
                  <a:pt x="145" y="10"/>
                  <a:pt x="145" y="8"/>
                  <a:pt x="146" y="7"/>
                </a:cubicBezTo>
                <a:cubicBezTo>
                  <a:pt x="147" y="7"/>
                  <a:pt x="148" y="6"/>
                  <a:pt x="148" y="4"/>
                </a:cubicBezTo>
                <a:cubicBezTo>
                  <a:pt x="149" y="1"/>
                  <a:pt x="149" y="0"/>
                  <a:pt x="149" y="0"/>
                </a:cubicBezTo>
                <a:cubicBezTo>
                  <a:pt x="149" y="0"/>
                  <a:pt x="130" y="2"/>
                  <a:pt x="128" y="3"/>
                </a:cubicBezTo>
                <a:cubicBezTo>
                  <a:pt x="125" y="4"/>
                  <a:pt x="110" y="5"/>
                  <a:pt x="109" y="5"/>
                </a:cubicBezTo>
                <a:cubicBezTo>
                  <a:pt x="108" y="5"/>
                  <a:pt x="88" y="8"/>
                  <a:pt x="87" y="8"/>
                </a:cubicBezTo>
                <a:cubicBezTo>
                  <a:pt x="85" y="8"/>
                  <a:pt x="61" y="10"/>
                  <a:pt x="59" y="11"/>
                </a:cubicBezTo>
                <a:cubicBezTo>
                  <a:pt x="56" y="11"/>
                  <a:pt x="49" y="12"/>
                  <a:pt x="47" y="12"/>
                </a:cubicBezTo>
                <a:cubicBezTo>
                  <a:pt x="45" y="13"/>
                  <a:pt x="42" y="12"/>
                  <a:pt x="40" y="12"/>
                </a:cubicBezTo>
                <a:cubicBezTo>
                  <a:pt x="38" y="12"/>
                  <a:pt x="36" y="11"/>
                  <a:pt x="36" y="12"/>
                </a:cubicBezTo>
                <a:cubicBezTo>
                  <a:pt x="36" y="13"/>
                  <a:pt x="38" y="16"/>
                  <a:pt x="36" y="16"/>
                </a:cubicBezTo>
                <a:cubicBezTo>
                  <a:pt x="33" y="17"/>
                  <a:pt x="19" y="18"/>
                  <a:pt x="17" y="18"/>
                </a:cubicBezTo>
                <a:cubicBezTo>
                  <a:pt x="14" y="18"/>
                  <a:pt x="13" y="19"/>
                  <a:pt x="12" y="19"/>
                </a:cubicBezTo>
                <a:cubicBezTo>
                  <a:pt x="11" y="19"/>
                  <a:pt x="10" y="19"/>
                  <a:pt x="10" y="19"/>
                </a:cubicBezTo>
                <a:cubicBezTo>
                  <a:pt x="10" y="19"/>
                  <a:pt x="10" y="20"/>
                  <a:pt x="10" y="21"/>
                </a:cubicBezTo>
                <a:cubicBezTo>
                  <a:pt x="10" y="22"/>
                  <a:pt x="11" y="22"/>
                  <a:pt x="10" y="22"/>
                </a:cubicBezTo>
                <a:cubicBezTo>
                  <a:pt x="9" y="23"/>
                  <a:pt x="9" y="23"/>
                  <a:pt x="10" y="24"/>
                </a:cubicBezTo>
                <a:cubicBezTo>
                  <a:pt x="10" y="24"/>
                  <a:pt x="9" y="23"/>
                  <a:pt x="9" y="24"/>
                </a:cubicBezTo>
                <a:cubicBezTo>
                  <a:pt x="9" y="25"/>
                  <a:pt x="10" y="25"/>
                  <a:pt x="10" y="27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8" y="30"/>
                  <a:pt x="9" y="31"/>
                </a:cubicBezTo>
                <a:cubicBezTo>
                  <a:pt x="9" y="32"/>
                  <a:pt x="8" y="32"/>
                  <a:pt x="8" y="32"/>
                </a:cubicBezTo>
                <a:cubicBezTo>
                  <a:pt x="8" y="33"/>
                  <a:pt x="8" y="35"/>
                  <a:pt x="7" y="35"/>
                </a:cubicBezTo>
                <a:cubicBezTo>
                  <a:pt x="6" y="35"/>
                  <a:pt x="4" y="36"/>
                  <a:pt x="5" y="37"/>
                </a:cubicBezTo>
                <a:cubicBezTo>
                  <a:pt x="5" y="39"/>
                  <a:pt x="5" y="40"/>
                  <a:pt x="4" y="40"/>
                </a:cubicBezTo>
                <a:cubicBezTo>
                  <a:pt x="4" y="41"/>
                  <a:pt x="3" y="41"/>
                  <a:pt x="3" y="42"/>
                </a:cubicBezTo>
                <a:cubicBezTo>
                  <a:pt x="4" y="42"/>
                  <a:pt x="4" y="44"/>
                  <a:pt x="3" y="43"/>
                </a:cubicBezTo>
                <a:cubicBezTo>
                  <a:pt x="3" y="43"/>
                  <a:pt x="2" y="42"/>
                  <a:pt x="1" y="43"/>
                </a:cubicBezTo>
                <a:cubicBezTo>
                  <a:pt x="1" y="43"/>
                  <a:pt x="1" y="44"/>
                  <a:pt x="2" y="45"/>
                </a:cubicBezTo>
                <a:cubicBezTo>
                  <a:pt x="3" y="46"/>
                  <a:pt x="4" y="46"/>
                  <a:pt x="4" y="46"/>
                </a:cubicBezTo>
                <a:cubicBezTo>
                  <a:pt x="4" y="47"/>
                  <a:pt x="4" y="48"/>
                  <a:pt x="3" y="49"/>
                </a:cubicBezTo>
                <a:cubicBezTo>
                  <a:pt x="3" y="49"/>
                  <a:pt x="0" y="51"/>
                  <a:pt x="0" y="51"/>
                </a:cubicBezTo>
                <a:cubicBezTo>
                  <a:pt x="0" y="52"/>
                  <a:pt x="0" y="53"/>
                  <a:pt x="0" y="53"/>
                </a:cubicBezTo>
                <a:lnTo>
                  <a:pt x="3" y="53"/>
                </a:ln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8189535" y="3036379"/>
            <a:ext cx="788269" cy="737467"/>
          </a:xfrm>
          <a:custGeom>
            <a:avLst/>
            <a:gdLst/>
            <a:ahLst/>
            <a:cxnLst/>
            <a:rect l="l" t="t" r="r" b="b"/>
            <a:pathLst>
              <a:path w="118" h="103" extrusionOk="0">
                <a:moveTo>
                  <a:pt x="22" y="95"/>
                </a:moveTo>
                <a:cubicBezTo>
                  <a:pt x="22" y="95"/>
                  <a:pt x="61" y="94"/>
                  <a:pt x="67" y="94"/>
                </a:cubicBezTo>
                <a:cubicBezTo>
                  <a:pt x="73" y="94"/>
                  <a:pt x="95" y="92"/>
                  <a:pt x="97" y="92"/>
                </a:cubicBezTo>
                <a:cubicBezTo>
                  <a:pt x="99" y="92"/>
                  <a:pt x="103" y="93"/>
                  <a:pt x="102" y="95"/>
                </a:cubicBezTo>
                <a:cubicBezTo>
                  <a:pt x="102" y="97"/>
                  <a:pt x="99" y="100"/>
                  <a:pt x="99" y="101"/>
                </a:cubicBezTo>
                <a:cubicBezTo>
                  <a:pt x="98" y="103"/>
                  <a:pt x="99" y="103"/>
                  <a:pt x="101" y="103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1"/>
                  <a:pt x="110" y="101"/>
                </a:cubicBezTo>
                <a:cubicBezTo>
                  <a:pt x="110" y="100"/>
                  <a:pt x="111" y="99"/>
                  <a:pt x="111" y="98"/>
                </a:cubicBezTo>
                <a:cubicBezTo>
                  <a:pt x="110" y="97"/>
                  <a:pt x="110" y="96"/>
                  <a:pt x="110" y="96"/>
                </a:cubicBezTo>
                <a:cubicBezTo>
                  <a:pt x="111" y="96"/>
                  <a:pt x="110" y="96"/>
                  <a:pt x="111" y="95"/>
                </a:cubicBezTo>
                <a:cubicBezTo>
                  <a:pt x="111" y="95"/>
                  <a:pt x="112" y="95"/>
                  <a:pt x="112" y="93"/>
                </a:cubicBezTo>
                <a:cubicBezTo>
                  <a:pt x="111" y="92"/>
                  <a:pt x="111" y="91"/>
                  <a:pt x="112" y="91"/>
                </a:cubicBezTo>
                <a:cubicBezTo>
                  <a:pt x="112" y="90"/>
                  <a:pt x="112" y="91"/>
                  <a:pt x="113" y="90"/>
                </a:cubicBezTo>
                <a:cubicBezTo>
                  <a:pt x="114" y="90"/>
                  <a:pt x="115" y="89"/>
                  <a:pt x="116" y="88"/>
                </a:cubicBezTo>
                <a:cubicBezTo>
                  <a:pt x="117" y="88"/>
                  <a:pt x="117" y="88"/>
                  <a:pt x="118" y="86"/>
                </a:cubicBezTo>
                <a:cubicBezTo>
                  <a:pt x="118" y="84"/>
                  <a:pt x="118" y="83"/>
                  <a:pt x="118" y="82"/>
                </a:cubicBezTo>
                <a:cubicBezTo>
                  <a:pt x="118" y="81"/>
                  <a:pt x="118" y="79"/>
                  <a:pt x="117" y="79"/>
                </a:cubicBezTo>
                <a:cubicBezTo>
                  <a:pt x="116" y="79"/>
                  <a:pt x="115" y="79"/>
                  <a:pt x="114" y="78"/>
                </a:cubicBezTo>
                <a:cubicBezTo>
                  <a:pt x="113" y="78"/>
                  <a:pt x="110" y="74"/>
                  <a:pt x="110" y="73"/>
                </a:cubicBezTo>
                <a:cubicBezTo>
                  <a:pt x="111" y="72"/>
                  <a:pt x="112" y="70"/>
                  <a:pt x="112" y="69"/>
                </a:cubicBezTo>
                <a:cubicBezTo>
                  <a:pt x="111" y="69"/>
                  <a:pt x="110" y="68"/>
                  <a:pt x="110" y="66"/>
                </a:cubicBezTo>
                <a:cubicBezTo>
                  <a:pt x="110" y="65"/>
                  <a:pt x="110" y="64"/>
                  <a:pt x="109" y="64"/>
                </a:cubicBezTo>
                <a:cubicBezTo>
                  <a:pt x="108" y="64"/>
                  <a:pt x="106" y="62"/>
                  <a:pt x="105" y="61"/>
                </a:cubicBezTo>
                <a:cubicBezTo>
                  <a:pt x="104" y="60"/>
                  <a:pt x="103" y="59"/>
                  <a:pt x="103" y="60"/>
                </a:cubicBezTo>
                <a:cubicBezTo>
                  <a:pt x="102" y="60"/>
                  <a:pt x="102" y="60"/>
                  <a:pt x="102" y="59"/>
                </a:cubicBezTo>
                <a:cubicBezTo>
                  <a:pt x="101" y="58"/>
                  <a:pt x="101" y="58"/>
                  <a:pt x="100" y="58"/>
                </a:cubicBezTo>
                <a:cubicBezTo>
                  <a:pt x="100" y="57"/>
                  <a:pt x="96" y="55"/>
                  <a:pt x="95" y="54"/>
                </a:cubicBezTo>
                <a:cubicBezTo>
                  <a:pt x="95" y="53"/>
                  <a:pt x="94" y="52"/>
                  <a:pt x="95" y="47"/>
                </a:cubicBezTo>
                <a:cubicBezTo>
                  <a:pt x="97" y="41"/>
                  <a:pt x="98" y="39"/>
                  <a:pt x="96" y="38"/>
                </a:cubicBezTo>
                <a:cubicBezTo>
                  <a:pt x="94" y="37"/>
                  <a:pt x="91" y="37"/>
                  <a:pt x="90" y="37"/>
                </a:cubicBezTo>
                <a:cubicBezTo>
                  <a:pt x="89" y="38"/>
                  <a:pt x="88" y="38"/>
                  <a:pt x="88" y="37"/>
                </a:cubicBezTo>
                <a:cubicBezTo>
                  <a:pt x="87" y="36"/>
                  <a:pt x="87" y="35"/>
                  <a:pt x="87" y="34"/>
                </a:cubicBezTo>
                <a:cubicBezTo>
                  <a:pt x="87" y="33"/>
                  <a:pt x="87" y="31"/>
                  <a:pt x="84" y="29"/>
                </a:cubicBezTo>
                <a:cubicBezTo>
                  <a:pt x="82" y="26"/>
                  <a:pt x="80" y="26"/>
                  <a:pt x="80" y="25"/>
                </a:cubicBezTo>
                <a:cubicBezTo>
                  <a:pt x="79" y="24"/>
                  <a:pt x="77" y="23"/>
                  <a:pt x="76" y="22"/>
                </a:cubicBezTo>
                <a:cubicBezTo>
                  <a:pt x="75" y="21"/>
                  <a:pt x="73" y="16"/>
                  <a:pt x="72" y="13"/>
                </a:cubicBezTo>
                <a:cubicBezTo>
                  <a:pt x="72" y="11"/>
                  <a:pt x="72" y="9"/>
                  <a:pt x="72" y="8"/>
                </a:cubicBezTo>
                <a:cubicBezTo>
                  <a:pt x="72" y="7"/>
                  <a:pt x="73" y="7"/>
                  <a:pt x="73" y="7"/>
                </a:cubicBezTo>
                <a:cubicBezTo>
                  <a:pt x="73" y="7"/>
                  <a:pt x="71" y="4"/>
                  <a:pt x="70" y="4"/>
                </a:cubicBezTo>
                <a:cubicBezTo>
                  <a:pt x="70" y="3"/>
                  <a:pt x="68" y="2"/>
                  <a:pt x="68" y="1"/>
                </a:cubicBezTo>
                <a:cubicBezTo>
                  <a:pt x="68" y="0"/>
                  <a:pt x="68" y="0"/>
                  <a:pt x="66" y="1"/>
                </a:cubicBezTo>
                <a:cubicBezTo>
                  <a:pt x="65" y="1"/>
                  <a:pt x="53" y="2"/>
                  <a:pt x="42" y="3"/>
                </a:cubicBezTo>
                <a:cubicBezTo>
                  <a:pt x="30" y="3"/>
                  <a:pt x="1" y="3"/>
                  <a:pt x="1" y="3"/>
                </a:cubicBezTo>
                <a:cubicBezTo>
                  <a:pt x="1" y="3"/>
                  <a:pt x="0" y="3"/>
                  <a:pt x="0" y="4"/>
                </a:cubicBezTo>
                <a:cubicBezTo>
                  <a:pt x="0" y="5"/>
                  <a:pt x="0" y="6"/>
                  <a:pt x="1" y="6"/>
                </a:cubicBezTo>
                <a:cubicBezTo>
                  <a:pt x="2" y="6"/>
                  <a:pt x="2" y="7"/>
                  <a:pt x="3" y="8"/>
                </a:cubicBezTo>
                <a:cubicBezTo>
                  <a:pt x="3" y="9"/>
                  <a:pt x="4" y="11"/>
                  <a:pt x="4" y="11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4"/>
                  <a:pt x="6" y="15"/>
                  <a:pt x="6" y="16"/>
                </a:cubicBezTo>
                <a:cubicBezTo>
                  <a:pt x="7" y="16"/>
                  <a:pt x="9" y="19"/>
                  <a:pt x="9" y="19"/>
                </a:cubicBezTo>
                <a:cubicBezTo>
                  <a:pt x="9" y="19"/>
                  <a:pt x="10" y="19"/>
                  <a:pt x="11" y="19"/>
                </a:cubicBezTo>
                <a:cubicBezTo>
                  <a:pt x="12" y="20"/>
                  <a:pt x="12" y="20"/>
                  <a:pt x="12" y="19"/>
                </a:cubicBezTo>
                <a:cubicBezTo>
                  <a:pt x="13" y="19"/>
                  <a:pt x="14" y="18"/>
                  <a:pt x="14" y="18"/>
                </a:cubicBezTo>
                <a:cubicBezTo>
                  <a:pt x="14" y="19"/>
                  <a:pt x="14" y="19"/>
                  <a:pt x="15" y="20"/>
                </a:cubicBezTo>
                <a:cubicBezTo>
                  <a:pt x="16" y="20"/>
                  <a:pt x="16" y="20"/>
                  <a:pt x="16" y="21"/>
                </a:cubicBezTo>
                <a:cubicBezTo>
                  <a:pt x="16" y="22"/>
                  <a:pt x="16" y="22"/>
                  <a:pt x="15" y="23"/>
                </a:cubicBezTo>
                <a:cubicBezTo>
                  <a:pt x="14" y="23"/>
                  <a:pt x="13" y="23"/>
                  <a:pt x="13" y="24"/>
                </a:cubicBezTo>
                <a:cubicBezTo>
                  <a:pt x="12" y="25"/>
                  <a:pt x="12" y="28"/>
                  <a:pt x="12" y="28"/>
                </a:cubicBezTo>
                <a:cubicBezTo>
                  <a:pt x="12" y="29"/>
                  <a:pt x="13" y="29"/>
                  <a:pt x="14" y="29"/>
                </a:cubicBezTo>
                <a:cubicBezTo>
                  <a:pt x="14" y="30"/>
                  <a:pt x="15" y="30"/>
                  <a:pt x="16" y="32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5"/>
                  <a:pt x="19" y="35"/>
                </a:cubicBezTo>
                <a:cubicBezTo>
                  <a:pt x="19" y="35"/>
                  <a:pt x="21" y="35"/>
                  <a:pt x="21" y="38"/>
                </a:cubicBezTo>
                <a:cubicBezTo>
                  <a:pt x="21" y="40"/>
                  <a:pt x="21" y="64"/>
                  <a:pt x="21" y="66"/>
                </a:cubicBezTo>
                <a:cubicBezTo>
                  <a:pt x="21" y="68"/>
                  <a:pt x="22" y="95"/>
                  <a:pt x="22" y="95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8417004" y="4260388"/>
            <a:ext cx="675249" cy="622717"/>
          </a:xfrm>
          <a:custGeom>
            <a:avLst/>
            <a:gdLst/>
            <a:ahLst/>
            <a:cxnLst/>
            <a:rect l="l" t="t" r="r" b="b"/>
            <a:pathLst>
              <a:path w="101" h="87" extrusionOk="0">
                <a:moveTo>
                  <a:pt x="99" y="81"/>
                </a:moveTo>
                <a:cubicBezTo>
                  <a:pt x="98" y="80"/>
                  <a:pt x="99" y="80"/>
                  <a:pt x="98" y="79"/>
                </a:cubicBezTo>
                <a:cubicBezTo>
                  <a:pt x="96" y="79"/>
                  <a:pt x="96" y="79"/>
                  <a:pt x="94" y="79"/>
                </a:cubicBezTo>
                <a:cubicBezTo>
                  <a:pt x="93" y="78"/>
                  <a:pt x="94" y="78"/>
                  <a:pt x="93" y="78"/>
                </a:cubicBezTo>
                <a:cubicBezTo>
                  <a:pt x="91" y="78"/>
                  <a:pt x="91" y="79"/>
                  <a:pt x="91" y="78"/>
                </a:cubicBezTo>
                <a:cubicBezTo>
                  <a:pt x="90" y="77"/>
                  <a:pt x="90" y="76"/>
                  <a:pt x="89" y="76"/>
                </a:cubicBezTo>
                <a:cubicBezTo>
                  <a:pt x="88" y="76"/>
                  <a:pt x="87" y="76"/>
                  <a:pt x="87" y="75"/>
                </a:cubicBezTo>
                <a:cubicBezTo>
                  <a:pt x="86" y="74"/>
                  <a:pt x="86" y="74"/>
                  <a:pt x="87" y="73"/>
                </a:cubicBezTo>
                <a:cubicBezTo>
                  <a:pt x="88" y="73"/>
                  <a:pt x="89" y="74"/>
                  <a:pt x="89" y="73"/>
                </a:cubicBezTo>
                <a:cubicBezTo>
                  <a:pt x="90" y="72"/>
                  <a:pt x="90" y="73"/>
                  <a:pt x="89" y="72"/>
                </a:cubicBezTo>
                <a:cubicBezTo>
                  <a:pt x="89" y="70"/>
                  <a:pt x="89" y="70"/>
                  <a:pt x="89" y="69"/>
                </a:cubicBezTo>
                <a:cubicBezTo>
                  <a:pt x="90" y="69"/>
                  <a:pt x="90" y="70"/>
                  <a:pt x="91" y="69"/>
                </a:cubicBezTo>
                <a:cubicBezTo>
                  <a:pt x="93" y="69"/>
                  <a:pt x="93" y="68"/>
                  <a:pt x="92" y="67"/>
                </a:cubicBezTo>
                <a:cubicBezTo>
                  <a:pt x="92" y="66"/>
                  <a:pt x="91" y="67"/>
                  <a:pt x="91" y="66"/>
                </a:cubicBezTo>
                <a:cubicBezTo>
                  <a:pt x="91" y="64"/>
                  <a:pt x="92" y="63"/>
                  <a:pt x="91" y="63"/>
                </a:cubicBezTo>
                <a:cubicBezTo>
                  <a:pt x="89" y="64"/>
                  <a:pt x="89" y="64"/>
                  <a:pt x="89" y="65"/>
                </a:cubicBezTo>
                <a:cubicBezTo>
                  <a:pt x="88" y="65"/>
                  <a:pt x="89" y="67"/>
                  <a:pt x="88" y="67"/>
                </a:cubicBezTo>
                <a:cubicBezTo>
                  <a:pt x="87" y="67"/>
                  <a:pt x="86" y="67"/>
                  <a:pt x="86" y="66"/>
                </a:cubicBezTo>
                <a:cubicBezTo>
                  <a:pt x="86" y="66"/>
                  <a:pt x="85" y="66"/>
                  <a:pt x="84" y="66"/>
                </a:cubicBezTo>
                <a:cubicBezTo>
                  <a:pt x="84" y="66"/>
                  <a:pt x="83" y="65"/>
                  <a:pt x="84" y="65"/>
                </a:cubicBezTo>
                <a:cubicBezTo>
                  <a:pt x="85" y="64"/>
                  <a:pt x="86" y="64"/>
                  <a:pt x="86" y="63"/>
                </a:cubicBezTo>
                <a:cubicBezTo>
                  <a:pt x="87" y="62"/>
                  <a:pt x="87" y="61"/>
                  <a:pt x="86" y="62"/>
                </a:cubicBezTo>
                <a:cubicBezTo>
                  <a:pt x="85" y="62"/>
                  <a:pt x="84" y="62"/>
                  <a:pt x="84" y="62"/>
                </a:cubicBezTo>
                <a:cubicBezTo>
                  <a:pt x="83" y="62"/>
                  <a:pt x="83" y="61"/>
                  <a:pt x="82" y="62"/>
                </a:cubicBezTo>
                <a:cubicBezTo>
                  <a:pt x="81" y="62"/>
                  <a:pt x="81" y="63"/>
                  <a:pt x="79" y="64"/>
                </a:cubicBezTo>
                <a:cubicBezTo>
                  <a:pt x="78" y="64"/>
                  <a:pt x="74" y="64"/>
                  <a:pt x="73" y="64"/>
                </a:cubicBezTo>
                <a:cubicBezTo>
                  <a:pt x="72" y="63"/>
                  <a:pt x="71" y="62"/>
                  <a:pt x="72" y="61"/>
                </a:cubicBezTo>
                <a:cubicBezTo>
                  <a:pt x="73" y="60"/>
                  <a:pt x="74" y="58"/>
                  <a:pt x="75" y="57"/>
                </a:cubicBezTo>
                <a:cubicBezTo>
                  <a:pt x="76" y="57"/>
                  <a:pt x="77" y="57"/>
                  <a:pt x="79" y="58"/>
                </a:cubicBezTo>
                <a:cubicBezTo>
                  <a:pt x="80" y="59"/>
                  <a:pt x="82" y="59"/>
                  <a:pt x="83" y="60"/>
                </a:cubicBezTo>
                <a:cubicBezTo>
                  <a:pt x="84" y="60"/>
                  <a:pt x="83" y="61"/>
                  <a:pt x="85" y="61"/>
                </a:cubicBezTo>
                <a:cubicBezTo>
                  <a:pt x="86" y="61"/>
                  <a:pt x="86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7" y="59"/>
                  <a:pt x="87" y="58"/>
                </a:cubicBezTo>
                <a:cubicBezTo>
                  <a:pt x="86" y="58"/>
                  <a:pt x="86" y="58"/>
                  <a:pt x="86" y="57"/>
                </a:cubicBezTo>
                <a:cubicBezTo>
                  <a:pt x="86" y="56"/>
                  <a:pt x="85" y="55"/>
                  <a:pt x="84" y="53"/>
                </a:cubicBezTo>
                <a:cubicBezTo>
                  <a:pt x="82" y="51"/>
                  <a:pt x="82" y="47"/>
                  <a:pt x="83" y="44"/>
                </a:cubicBezTo>
                <a:cubicBezTo>
                  <a:pt x="84" y="42"/>
                  <a:pt x="80" y="43"/>
                  <a:pt x="78" y="43"/>
                </a:cubicBezTo>
                <a:cubicBezTo>
                  <a:pt x="75" y="43"/>
                  <a:pt x="47" y="45"/>
                  <a:pt x="47" y="45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8" y="44"/>
                  <a:pt x="48" y="43"/>
                </a:cubicBezTo>
                <a:cubicBezTo>
                  <a:pt x="49" y="42"/>
                  <a:pt x="47" y="41"/>
                  <a:pt x="47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6" y="40"/>
                  <a:pt x="47" y="40"/>
                  <a:pt x="47" y="39"/>
                </a:cubicBezTo>
                <a:cubicBezTo>
                  <a:pt x="47" y="38"/>
                  <a:pt x="47" y="39"/>
                  <a:pt x="47" y="39"/>
                </a:cubicBezTo>
                <a:cubicBezTo>
                  <a:pt x="48" y="39"/>
                  <a:pt x="48" y="39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9" y="36"/>
                  <a:pt x="48" y="37"/>
                  <a:pt x="49" y="36"/>
                </a:cubicBezTo>
                <a:cubicBezTo>
                  <a:pt x="50" y="36"/>
                  <a:pt x="49" y="36"/>
                  <a:pt x="49" y="35"/>
                </a:cubicBezTo>
                <a:cubicBezTo>
                  <a:pt x="49" y="35"/>
                  <a:pt x="49" y="34"/>
                  <a:pt x="49" y="33"/>
                </a:cubicBezTo>
                <a:cubicBezTo>
                  <a:pt x="49" y="33"/>
                  <a:pt x="49" y="32"/>
                  <a:pt x="50" y="32"/>
                </a:cubicBezTo>
                <a:cubicBezTo>
                  <a:pt x="50" y="31"/>
                  <a:pt x="50" y="32"/>
                  <a:pt x="50" y="31"/>
                </a:cubicBezTo>
                <a:cubicBezTo>
                  <a:pt x="51" y="31"/>
                  <a:pt x="51" y="31"/>
                  <a:pt x="51" y="30"/>
                </a:cubicBezTo>
                <a:cubicBezTo>
                  <a:pt x="51" y="29"/>
                  <a:pt x="52" y="29"/>
                  <a:pt x="52" y="28"/>
                </a:cubicBezTo>
                <a:cubicBezTo>
                  <a:pt x="52" y="27"/>
                  <a:pt x="51" y="27"/>
                  <a:pt x="52" y="26"/>
                </a:cubicBezTo>
                <a:cubicBezTo>
                  <a:pt x="52" y="25"/>
                  <a:pt x="53" y="25"/>
                  <a:pt x="53" y="25"/>
                </a:cubicBezTo>
                <a:cubicBezTo>
                  <a:pt x="54" y="25"/>
                  <a:pt x="54" y="24"/>
                  <a:pt x="55" y="23"/>
                </a:cubicBezTo>
                <a:cubicBezTo>
                  <a:pt x="56" y="23"/>
                  <a:pt x="55" y="23"/>
                  <a:pt x="56" y="22"/>
                </a:cubicBezTo>
                <a:cubicBezTo>
                  <a:pt x="57" y="21"/>
                  <a:pt x="56" y="21"/>
                  <a:pt x="55" y="21"/>
                </a:cubicBezTo>
                <a:cubicBezTo>
                  <a:pt x="55" y="20"/>
                  <a:pt x="56" y="20"/>
                  <a:pt x="57" y="20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5" y="18"/>
                  <a:pt x="55" y="18"/>
                </a:cubicBezTo>
                <a:cubicBezTo>
                  <a:pt x="55" y="17"/>
                  <a:pt x="58" y="15"/>
                  <a:pt x="59" y="15"/>
                </a:cubicBezTo>
                <a:cubicBezTo>
                  <a:pt x="59" y="14"/>
                  <a:pt x="58" y="14"/>
                  <a:pt x="57" y="14"/>
                </a:cubicBezTo>
                <a:cubicBezTo>
                  <a:pt x="57" y="13"/>
                  <a:pt x="57" y="13"/>
                  <a:pt x="56" y="12"/>
                </a:cubicBezTo>
                <a:cubicBezTo>
                  <a:pt x="55" y="11"/>
                  <a:pt x="56" y="11"/>
                  <a:pt x="56" y="10"/>
                </a:cubicBezTo>
                <a:cubicBezTo>
                  <a:pt x="55" y="9"/>
                  <a:pt x="56" y="10"/>
                  <a:pt x="57" y="9"/>
                </a:cubicBezTo>
                <a:cubicBezTo>
                  <a:pt x="59" y="8"/>
                  <a:pt x="57" y="9"/>
                  <a:pt x="56" y="9"/>
                </a:cubicBezTo>
                <a:cubicBezTo>
                  <a:pt x="54" y="9"/>
                  <a:pt x="54" y="8"/>
                  <a:pt x="54" y="8"/>
                </a:cubicBezTo>
                <a:cubicBezTo>
                  <a:pt x="54" y="7"/>
                  <a:pt x="55" y="7"/>
                  <a:pt x="55" y="6"/>
                </a:cubicBezTo>
                <a:cubicBezTo>
                  <a:pt x="56" y="5"/>
                  <a:pt x="54" y="5"/>
                  <a:pt x="54" y="4"/>
                </a:cubicBezTo>
                <a:cubicBezTo>
                  <a:pt x="54" y="3"/>
                  <a:pt x="54" y="3"/>
                  <a:pt x="55" y="2"/>
                </a:cubicBezTo>
                <a:cubicBezTo>
                  <a:pt x="55" y="1"/>
                  <a:pt x="54" y="1"/>
                  <a:pt x="53" y="1"/>
                </a:cubicBezTo>
                <a:cubicBezTo>
                  <a:pt x="53" y="1"/>
                  <a:pt x="53" y="0"/>
                  <a:pt x="53" y="0"/>
                </a:cubicBezTo>
                <a:cubicBezTo>
                  <a:pt x="34" y="1"/>
                  <a:pt x="9" y="1"/>
                  <a:pt x="0" y="1"/>
                </a:cubicBezTo>
                <a:cubicBezTo>
                  <a:pt x="0" y="10"/>
                  <a:pt x="0" y="21"/>
                  <a:pt x="0" y="22"/>
                </a:cubicBezTo>
                <a:cubicBezTo>
                  <a:pt x="1" y="24"/>
                  <a:pt x="2" y="26"/>
                  <a:pt x="3" y="26"/>
                </a:cubicBezTo>
                <a:cubicBezTo>
                  <a:pt x="4" y="27"/>
                  <a:pt x="5" y="30"/>
                  <a:pt x="5" y="31"/>
                </a:cubicBezTo>
                <a:cubicBezTo>
                  <a:pt x="5" y="33"/>
                  <a:pt x="5" y="34"/>
                  <a:pt x="6" y="36"/>
                </a:cubicBezTo>
                <a:cubicBezTo>
                  <a:pt x="8" y="37"/>
                  <a:pt x="8" y="38"/>
                  <a:pt x="8" y="38"/>
                </a:cubicBezTo>
                <a:cubicBezTo>
                  <a:pt x="8" y="39"/>
                  <a:pt x="9" y="41"/>
                  <a:pt x="10" y="41"/>
                </a:cubicBezTo>
                <a:cubicBezTo>
                  <a:pt x="11" y="42"/>
                  <a:pt x="11" y="43"/>
                  <a:pt x="11" y="44"/>
                </a:cubicBezTo>
                <a:cubicBezTo>
                  <a:pt x="11" y="44"/>
                  <a:pt x="11" y="45"/>
                  <a:pt x="11" y="46"/>
                </a:cubicBezTo>
                <a:cubicBezTo>
                  <a:pt x="11" y="47"/>
                  <a:pt x="10" y="46"/>
                  <a:pt x="11" y="47"/>
                </a:cubicBezTo>
                <a:cubicBezTo>
                  <a:pt x="11" y="49"/>
                  <a:pt x="11" y="48"/>
                  <a:pt x="11" y="49"/>
                </a:cubicBezTo>
                <a:cubicBezTo>
                  <a:pt x="11" y="50"/>
                  <a:pt x="11" y="49"/>
                  <a:pt x="11" y="50"/>
                </a:cubicBezTo>
                <a:cubicBezTo>
                  <a:pt x="11" y="51"/>
                  <a:pt x="11" y="50"/>
                  <a:pt x="11" y="51"/>
                </a:cubicBezTo>
                <a:cubicBezTo>
                  <a:pt x="10" y="52"/>
                  <a:pt x="10" y="52"/>
                  <a:pt x="10" y="53"/>
                </a:cubicBezTo>
                <a:cubicBezTo>
                  <a:pt x="10" y="53"/>
                  <a:pt x="9" y="54"/>
                  <a:pt x="9" y="55"/>
                </a:cubicBezTo>
                <a:cubicBezTo>
                  <a:pt x="8" y="56"/>
                  <a:pt x="7" y="55"/>
                  <a:pt x="8" y="57"/>
                </a:cubicBezTo>
                <a:cubicBezTo>
                  <a:pt x="8" y="59"/>
                  <a:pt x="9" y="59"/>
                  <a:pt x="8" y="59"/>
                </a:cubicBezTo>
                <a:cubicBezTo>
                  <a:pt x="7" y="60"/>
                  <a:pt x="6" y="60"/>
                  <a:pt x="7" y="61"/>
                </a:cubicBezTo>
                <a:cubicBezTo>
                  <a:pt x="8" y="63"/>
                  <a:pt x="9" y="65"/>
                  <a:pt x="9" y="66"/>
                </a:cubicBezTo>
                <a:cubicBezTo>
                  <a:pt x="8" y="67"/>
                  <a:pt x="9" y="67"/>
                  <a:pt x="8" y="69"/>
                </a:cubicBezTo>
                <a:cubicBezTo>
                  <a:pt x="6" y="70"/>
                  <a:pt x="6" y="72"/>
                  <a:pt x="6" y="72"/>
                </a:cubicBezTo>
                <a:cubicBezTo>
                  <a:pt x="5" y="73"/>
                  <a:pt x="5" y="74"/>
                  <a:pt x="5" y="75"/>
                </a:cubicBezTo>
                <a:cubicBezTo>
                  <a:pt x="5" y="75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7" y="75"/>
                  <a:pt x="9" y="75"/>
                  <a:pt x="11" y="74"/>
                </a:cubicBezTo>
                <a:cubicBezTo>
                  <a:pt x="13" y="74"/>
                  <a:pt x="15" y="74"/>
                  <a:pt x="15" y="74"/>
                </a:cubicBezTo>
                <a:cubicBezTo>
                  <a:pt x="16" y="73"/>
                  <a:pt x="14" y="74"/>
                  <a:pt x="15" y="72"/>
                </a:cubicBezTo>
                <a:cubicBezTo>
                  <a:pt x="16" y="70"/>
                  <a:pt x="16" y="71"/>
                  <a:pt x="16" y="70"/>
                </a:cubicBezTo>
                <a:cubicBezTo>
                  <a:pt x="16" y="69"/>
                  <a:pt x="15" y="67"/>
                  <a:pt x="16" y="68"/>
                </a:cubicBezTo>
                <a:cubicBezTo>
                  <a:pt x="17" y="69"/>
                  <a:pt x="18" y="69"/>
                  <a:pt x="18" y="71"/>
                </a:cubicBezTo>
                <a:cubicBezTo>
                  <a:pt x="17" y="72"/>
                  <a:pt x="16" y="72"/>
                  <a:pt x="16" y="72"/>
                </a:cubicBezTo>
                <a:cubicBezTo>
                  <a:pt x="16" y="73"/>
                  <a:pt x="16" y="74"/>
                  <a:pt x="17" y="74"/>
                </a:cubicBezTo>
                <a:cubicBezTo>
                  <a:pt x="19" y="74"/>
                  <a:pt x="20" y="74"/>
                  <a:pt x="22" y="75"/>
                </a:cubicBezTo>
                <a:cubicBezTo>
                  <a:pt x="23" y="75"/>
                  <a:pt x="25" y="77"/>
                  <a:pt x="28" y="77"/>
                </a:cubicBezTo>
                <a:cubicBezTo>
                  <a:pt x="30" y="77"/>
                  <a:pt x="32" y="77"/>
                  <a:pt x="33" y="78"/>
                </a:cubicBezTo>
                <a:cubicBezTo>
                  <a:pt x="35" y="78"/>
                  <a:pt x="36" y="79"/>
                  <a:pt x="37" y="78"/>
                </a:cubicBezTo>
                <a:cubicBezTo>
                  <a:pt x="38" y="78"/>
                  <a:pt x="38" y="77"/>
                  <a:pt x="39" y="77"/>
                </a:cubicBezTo>
                <a:cubicBezTo>
                  <a:pt x="41" y="77"/>
                  <a:pt x="40" y="76"/>
                  <a:pt x="40" y="75"/>
                </a:cubicBezTo>
                <a:cubicBezTo>
                  <a:pt x="39" y="74"/>
                  <a:pt x="38" y="74"/>
                  <a:pt x="39" y="73"/>
                </a:cubicBezTo>
                <a:cubicBezTo>
                  <a:pt x="41" y="73"/>
                  <a:pt x="43" y="72"/>
                  <a:pt x="44" y="72"/>
                </a:cubicBezTo>
                <a:cubicBezTo>
                  <a:pt x="44" y="72"/>
                  <a:pt x="43" y="73"/>
                  <a:pt x="45" y="73"/>
                </a:cubicBezTo>
                <a:cubicBezTo>
                  <a:pt x="46" y="73"/>
                  <a:pt x="48" y="73"/>
                  <a:pt x="49" y="73"/>
                </a:cubicBezTo>
                <a:cubicBezTo>
                  <a:pt x="49" y="74"/>
                  <a:pt x="50" y="74"/>
                  <a:pt x="50" y="75"/>
                </a:cubicBezTo>
                <a:cubicBezTo>
                  <a:pt x="50" y="75"/>
                  <a:pt x="51" y="75"/>
                  <a:pt x="51" y="76"/>
                </a:cubicBezTo>
                <a:cubicBezTo>
                  <a:pt x="51" y="77"/>
                  <a:pt x="51" y="77"/>
                  <a:pt x="52" y="77"/>
                </a:cubicBezTo>
                <a:cubicBezTo>
                  <a:pt x="53" y="77"/>
                  <a:pt x="53" y="78"/>
                  <a:pt x="54" y="78"/>
                </a:cubicBezTo>
                <a:cubicBezTo>
                  <a:pt x="55" y="78"/>
                  <a:pt x="55" y="78"/>
                  <a:pt x="56" y="77"/>
                </a:cubicBezTo>
                <a:cubicBezTo>
                  <a:pt x="56" y="77"/>
                  <a:pt x="56" y="77"/>
                  <a:pt x="56" y="77"/>
                </a:cubicBezTo>
                <a:cubicBezTo>
                  <a:pt x="56" y="76"/>
                  <a:pt x="57" y="75"/>
                  <a:pt x="57" y="76"/>
                </a:cubicBezTo>
                <a:cubicBezTo>
                  <a:pt x="57" y="77"/>
                  <a:pt x="56" y="77"/>
                  <a:pt x="56" y="77"/>
                </a:cubicBezTo>
                <a:cubicBezTo>
                  <a:pt x="56" y="77"/>
                  <a:pt x="56" y="77"/>
                  <a:pt x="56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80"/>
                  <a:pt x="57" y="80"/>
                  <a:pt x="57" y="80"/>
                </a:cubicBezTo>
                <a:cubicBezTo>
                  <a:pt x="58" y="80"/>
                  <a:pt x="58" y="80"/>
                  <a:pt x="57" y="81"/>
                </a:cubicBezTo>
                <a:cubicBezTo>
                  <a:pt x="57" y="81"/>
                  <a:pt x="55" y="81"/>
                  <a:pt x="56" y="82"/>
                </a:cubicBezTo>
                <a:cubicBezTo>
                  <a:pt x="56" y="83"/>
                  <a:pt x="57" y="84"/>
                  <a:pt x="58" y="84"/>
                </a:cubicBezTo>
                <a:cubicBezTo>
                  <a:pt x="59" y="84"/>
                  <a:pt x="59" y="83"/>
                  <a:pt x="60" y="84"/>
                </a:cubicBezTo>
                <a:cubicBezTo>
                  <a:pt x="61" y="84"/>
                  <a:pt x="61" y="84"/>
                  <a:pt x="62" y="84"/>
                </a:cubicBezTo>
                <a:cubicBezTo>
                  <a:pt x="63" y="84"/>
                  <a:pt x="63" y="85"/>
                  <a:pt x="64" y="85"/>
                </a:cubicBezTo>
                <a:cubicBezTo>
                  <a:pt x="65" y="85"/>
                  <a:pt x="65" y="85"/>
                  <a:pt x="66" y="85"/>
                </a:cubicBezTo>
                <a:cubicBezTo>
                  <a:pt x="67" y="85"/>
                  <a:pt x="68" y="86"/>
                  <a:pt x="68" y="86"/>
                </a:cubicBezTo>
                <a:cubicBezTo>
                  <a:pt x="69" y="86"/>
                  <a:pt x="69" y="85"/>
                  <a:pt x="69" y="84"/>
                </a:cubicBezTo>
                <a:cubicBezTo>
                  <a:pt x="69" y="82"/>
                  <a:pt x="69" y="82"/>
                  <a:pt x="70" y="82"/>
                </a:cubicBezTo>
                <a:cubicBezTo>
                  <a:pt x="71" y="81"/>
                  <a:pt x="71" y="82"/>
                  <a:pt x="72" y="81"/>
                </a:cubicBezTo>
                <a:cubicBezTo>
                  <a:pt x="73" y="81"/>
                  <a:pt x="73" y="80"/>
                  <a:pt x="73" y="81"/>
                </a:cubicBezTo>
                <a:cubicBezTo>
                  <a:pt x="73" y="82"/>
                  <a:pt x="73" y="82"/>
                  <a:pt x="74" y="82"/>
                </a:cubicBezTo>
                <a:cubicBezTo>
                  <a:pt x="75" y="82"/>
                  <a:pt x="75" y="81"/>
                  <a:pt x="76" y="82"/>
                </a:cubicBezTo>
                <a:cubicBezTo>
                  <a:pt x="76" y="82"/>
                  <a:pt x="76" y="82"/>
                  <a:pt x="76" y="83"/>
                </a:cubicBezTo>
                <a:cubicBezTo>
                  <a:pt x="76" y="84"/>
                  <a:pt x="75" y="85"/>
                  <a:pt x="77" y="85"/>
                </a:cubicBezTo>
                <a:cubicBezTo>
                  <a:pt x="78" y="85"/>
                  <a:pt x="80" y="84"/>
                  <a:pt x="80" y="83"/>
                </a:cubicBezTo>
                <a:cubicBezTo>
                  <a:pt x="80" y="83"/>
                  <a:pt x="79" y="82"/>
                  <a:pt x="80" y="82"/>
                </a:cubicBezTo>
                <a:cubicBezTo>
                  <a:pt x="80" y="81"/>
                  <a:pt x="81" y="81"/>
                  <a:pt x="81" y="80"/>
                </a:cubicBezTo>
                <a:cubicBezTo>
                  <a:pt x="80" y="79"/>
                  <a:pt x="79" y="78"/>
                  <a:pt x="78" y="77"/>
                </a:cubicBezTo>
                <a:cubicBezTo>
                  <a:pt x="78" y="77"/>
                  <a:pt x="77" y="76"/>
                  <a:pt x="77" y="76"/>
                </a:cubicBezTo>
                <a:cubicBezTo>
                  <a:pt x="78" y="75"/>
                  <a:pt x="79" y="75"/>
                  <a:pt x="79" y="76"/>
                </a:cubicBezTo>
                <a:cubicBezTo>
                  <a:pt x="80" y="76"/>
                  <a:pt x="81" y="77"/>
                  <a:pt x="82" y="77"/>
                </a:cubicBezTo>
                <a:cubicBezTo>
                  <a:pt x="84" y="77"/>
                  <a:pt x="84" y="77"/>
                  <a:pt x="85" y="78"/>
                </a:cubicBezTo>
                <a:cubicBezTo>
                  <a:pt x="86" y="79"/>
                  <a:pt x="87" y="79"/>
                  <a:pt x="86" y="79"/>
                </a:cubicBezTo>
                <a:cubicBezTo>
                  <a:pt x="85" y="80"/>
                  <a:pt x="85" y="80"/>
                  <a:pt x="86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8" y="81"/>
                  <a:pt x="90" y="81"/>
                </a:cubicBezTo>
                <a:cubicBezTo>
                  <a:pt x="91" y="82"/>
                  <a:pt x="92" y="81"/>
                  <a:pt x="92" y="82"/>
                </a:cubicBezTo>
                <a:cubicBezTo>
                  <a:pt x="92" y="83"/>
                  <a:pt x="92" y="83"/>
                  <a:pt x="93" y="84"/>
                </a:cubicBezTo>
                <a:cubicBezTo>
                  <a:pt x="94" y="84"/>
                  <a:pt x="95" y="84"/>
                  <a:pt x="94" y="85"/>
                </a:cubicBezTo>
                <a:cubicBezTo>
                  <a:pt x="94" y="86"/>
                  <a:pt x="94" y="87"/>
                  <a:pt x="95" y="86"/>
                </a:cubicBezTo>
                <a:cubicBezTo>
                  <a:pt x="96" y="86"/>
                  <a:pt x="96" y="84"/>
                  <a:pt x="96" y="85"/>
                </a:cubicBezTo>
                <a:cubicBezTo>
                  <a:pt x="97" y="85"/>
                  <a:pt x="97" y="86"/>
                  <a:pt x="98" y="86"/>
                </a:cubicBezTo>
                <a:cubicBezTo>
                  <a:pt x="99" y="86"/>
                  <a:pt x="99" y="85"/>
                  <a:pt x="99" y="84"/>
                </a:cubicBezTo>
                <a:cubicBezTo>
                  <a:pt x="99" y="83"/>
                  <a:pt x="100" y="83"/>
                  <a:pt x="100" y="83"/>
                </a:cubicBezTo>
                <a:cubicBezTo>
                  <a:pt x="101" y="82"/>
                  <a:pt x="100" y="82"/>
                  <a:pt x="99" y="81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9112282" y="3873295"/>
            <a:ext cx="460657" cy="794079"/>
          </a:xfrm>
          <a:custGeom>
            <a:avLst/>
            <a:gdLst/>
            <a:ahLst/>
            <a:cxnLst/>
            <a:rect l="l" t="t" r="r" b="b"/>
            <a:pathLst>
              <a:path w="69" h="111" extrusionOk="0">
                <a:moveTo>
                  <a:pt x="24" y="102"/>
                </a:moveTo>
                <a:cubicBezTo>
                  <a:pt x="25" y="101"/>
                  <a:pt x="24" y="100"/>
                  <a:pt x="23" y="100"/>
                </a:cubicBezTo>
                <a:cubicBezTo>
                  <a:pt x="21" y="99"/>
                  <a:pt x="21" y="98"/>
                  <a:pt x="20" y="96"/>
                </a:cubicBezTo>
                <a:cubicBezTo>
                  <a:pt x="20" y="95"/>
                  <a:pt x="20" y="94"/>
                  <a:pt x="22" y="93"/>
                </a:cubicBezTo>
                <a:cubicBezTo>
                  <a:pt x="23" y="93"/>
                  <a:pt x="61" y="88"/>
                  <a:pt x="69" y="88"/>
                </a:cubicBezTo>
                <a:cubicBezTo>
                  <a:pt x="69" y="88"/>
                  <a:pt x="69" y="88"/>
                  <a:pt x="69" y="87"/>
                </a:cubicBezTo>
                <a:cubicBezTo>
                  <a:pt x="69" y="86"/>
                  <a:pt x="68" y="85"/>
                  <a:pt x="67" y="84"/>
                </a:cubicBezTo>
                <a:cubicBezTo>
                  <a:pt x="66" y="83"/>
                  <a:pt x="66" y="81"/>
                  <a:pt x="66" y="79"/>
                </a:cubicBezTo>
                <a:cubicBezTo>
                  <a:pt x="67" y="77"/>
                  <a:pt x="68" y="76"/>
                  <a:pt x="67" y="74"/>
                </a:cubicBezTo>
                <a:cubicBezTo>
                  <a:pt x="66" y="73"/>
                  <a:pt x="64" y="70"/>
                  <a:pt x="65" y="68"/>
                </a:cubicBezTo>
                <a:cubicBezTo>
                  <a:pt x="65" y="66"/>
                  <a:pt x="65" y="67"/>
                  <a:pt x="65" y="65"/>
                </a:cubicBezTo>
                <a:cubicBezTo>
                  <a:pt x="65" y="64"/>
                  <a:pt x="66" y="62"/>
                  <a:pt x="67" y="61"/>
                </a:cubicBezTo>
                <a:cubicBezTo>
                  <a:pt x="68" y="61"/>
                  <a:pt x="67" y="60"/>
                  <a:pt x="67" y="59"/>
                </a:cubicBezTo>
                <a:cubicBezTo>
                  <a:pt x="66" y="59"/>
                  <a:pt x="66" y="58"/>
                  <a:pt x="66" y="57"/>
                </a:cubicBezTo>
                <a:cubicBezTo>
                  <a:pt x="66" y="56"/>
                  <a:pt x="66" y="55"/>
                  <a:pt x="65" y="54"/>
                </a:cubicBezTo>
                <a:cubicBezTo>
                  <a:pt x="64" y="53"/>
                  <a:pt x="62" y="55"/>
                  <a:pt x="60" y="45"/>
                </a:cubicBezTo>
                <a:cubicBezTo>
                  <a:pt x="58" y="37"/>
                  <a:pt x="49" y="8"/>
                  <a:pt x="47" y="0"/>
                </a:cubicBezTo>
                <a:cubicBezTo>
                  <a:pt x="35" y="1"/>
                  <a:pt x="24" y="3"/>
                  <a:pt x="18" y="3"/>
                </a:cubicBezTo>
                <a:cubicBezTo>
                  <a:pt x="14" y="4"/>
                  <a:pt x="8" y="4"/>
                  <a:pt x="0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8"/>
                  <a:pt x="2" y="35"/>
                  <a:pt x="2" y="46"/>
                </a:cubicBezTo>
                <a:cubicBezTo>
                  <a:pt x="2" y="57"/>
                  <a:pt x="2" y="78"/>
                  <a:pt x="3" y="86"/>
                </a:cubicBezTo>
                <a:cubicBezTo>
                  <a:pt x="3" y="93"/>
                  <a:pt x="5" y="104"/>
                  <a:pt x="6" y="109"/>
                </a:cubicBezTo>
                <a:cubicBezTo>
                  <a:pt x="6" y="108"/>
                  <a:pt x="6" y="108"/>
                  <a:pt x="7" y="108"/>
                </a:cubicBezTo>
                <a:cubicBezTo>
                  <a:pt x="9" y="108"/>
                  <a:pt x="8" y="109"/>
                  <a:pt x="9" y="109"/>
                </a:cubicBezTo>
                <a:cubicBezTo>
                  <a:pt x="11" y="109"/>
                  <a:pt x="12" y="109"/>
                  <a:pt x="12" y="109"/>
                </a:cubicBezTo>
                <a:cubicBezTo>
                  <a:pt x="12" y="109"/>
                  <a:pt x="12" y="108"/>
                  <a:pt x="11" y="106"/>
                </a:cubicBezTo>
                <a:cubicBezTo>
                  <a:pt x="11" y="104"/>
                  <a:pt x="12" y="104"/>
                  <a:pt x="12" y="103"/>
                </a:cubicBezTo>
                <a:cubicBezTo>
                  <a:pt x="12" y="101"/>
                  <a:pt x="11" y="100"/>
                  <a:pt x="12" y="100"/>
                </a:cubicBezTo>
                <a:cubicBezTo>
                  <a:pt x="14" y="101"/>
                  <a:pt x="15" y="101"/>
                  <a:pt x="15" y="102"/>
                </a:cubicBezTo>
                <a:cubicBezTo>
                  <a:pt x="15" y="103"/>
                  <a:pt x="15" y="103"/>
                  <a:pt x="15" y="104"/>
                </a:cubicBezTo>
                <a:cubicBezTo>
                  <a:pt x="15" y="105"/>
                  <a:pt x="15" y="107"/>
                  <a:pt x="16" y="107"/>
                </a:cubicBezTo>
                <a:cubicBezTo>
                  <a:pt x="17" y="107"/>
                  <a:pt x="18" y="107"/>
                  <a:pt x="18" y="108"/>
                </a:cubicBezTo>
                <a:cubicBezTo>
                  <a:pt x="18" y="109"/>
                  <a:pt x="19" y="110"/>
                  <a:pt x="17" y="110"/>
                </a:cubicBezTo>
                <a:cubicBezTo>
                  <a:pt x="16" y="110"/>
                  <a:pt x="14" y="110"/>
                  <a:pt x="15" y="111"/>
                </a:cubicBezTo>
                <a:cubicBezTo>
                  <a:pt x="16" y="111"/>
                  <a:pt x="17" y="111"/>
                  <a:pt x="18" y="111"/>
                </a:cubicBezTo>
                <a:cubicBezTo>
                  <a:pt x="19" y="111"/>
                  <a:pt x="20" y="111"/>
                  <a:pt x="21" y="110"/>
                </a:cubicBezTo>
                <a:cubicBezTo>
                  <a:pt x="21" y="109"/>
                  <a:pt x="21" y="108"/>
                  <a:pt x="22" y="108"/>
                </a:cubicBezTo>
                <a:cubicBezTo>
                  <a:pt x="23" y="108"/>
                  <a:pt x="23" y="108"/>
                  <a:pt x="24" y="107"/>
                </a:cubicBezTo>
                <a:cubicBezTo>
                  <a:pt x="24" y="106"/>
                  <a:pt x="24" y="106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4"/>
                  <a:pt x="24" y="104"/>
                </a:cubicBezTo>
                <a:cubicBezTo>
                  <a:pt x="24" y="104"/>
                  <a:pt x="24" y="103"/>
                  <a:pt x="24" y="102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33"/>
          <p:cNvSpPr/>
          <p:nvPr/>
        </p:nvSpPr>
        <p:spPr>
          <a:xfrm>
            <a:off x="5829024" y="3452542"/>
            <a:ext cx="808297" cy="992981"/>
          </a:xfrm>
          <a:custGeom>
            <a:avLst/>
            <a:gdLst/>
            <a:ahLst/>
            <a:cxnLst/>
            <a:rect l="l" t="t" r="r" b="b"/>
            <a:pathLst>
              <a:path w="121" h="139" extrusionOk="0">
                <a:moveTo>
                  <a:pt x="14" y="42"/>
                </a:moveTo>
                <a:cubicBezTo>
                  <a:pt x="14" y="43"/>
                  <a:pt x="14" y="44"/>
                  <a:pt x="14" y="45"/>
                </a:cubicBezTo>
                <a:cubicBezTo>
                  <a:pt x="14" y="47"/>
                  <a:pt x="15" y="49"/>
                  <a:pt x="16" y="51"/>
                </a:cubicBezTo>
                <a:cubicBezTo>
                  <a:pt x="17" y="53"/>
                  <a:pt x="18" y="55"/>
                  <a:pt x="19" y="57"/>
                </a:cubicBezTo>
                <a:cubicBezTo>
                  <a:pt x="20" y="59"/>
                  <a:pt x="22" y="60"/>
                  <a:pt x="19" y="61"/>
                </a:cubicBezTo>
                <a:cubicBezTo>
                  <a:pt x="16" y="62"/>
                  <a:pt x="14" y="64"/>
                  <a:pt x="13" y="66"/>
                </a:cubicBezTo>
                <a:cubicBezTo>
                  <a:pt x="12" y="68"/>
                  <a:pt x="10" y="72"/>
                  <a:pt x="9" y="74"/>
                </a:cubicBezTo>
                <a:cubicBezTo>
                  <a:pt x="9" y="75"/>
                  <a:pt x="8" y="77"/>
                  <a:pt x="7" y="78"/>
                </a:cubicBezTo>
                <a:cubicBezTo>
                  <a:pt x="6" y="80"/>
                  <a:pt x="5" y="82"/>
                  <a:pt x="6" y="84"/>
                </a:cubicBezTo>
                <a:cubicBezTo>
                  <a:pt x="7" y="85"/>
                  <a:pt x="8" y="86"/>
                  <a:pt x="8" y="88"/>
                </a:cubicBezTo>
                <a:cubicBezTo>
                  <a:pt x="8" y="90"/>
                  <a:pt x="10" y="91"/>
                  <a:pt x="8" y="92"/>
                </a:cubicBezTo>
                <a:cubicBezTo>
                  <a:pt x="6" y="92"/>
                  <a:pt x="4" y="91"/>
                  <a:pt x="3" y="92"/>
                </a:cubicBezTo>
                <a:cubicBezTo>
                  <a:pt x="0" y="96"/>
                  <a:pt x="0" y="96"/>
                  <a:pt x="0" y="96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07" y="117"/>
                  <a:pt x="114" y="63"/>
                  <a:pt x="121" y="14"/>
                </a:cubicBezTo>
                <a:cubicBezTo>
                  <a:pt x="73" y="8"/>
                  <a:pt x="42" y="2"/>
                  <a:pt x="32" y="0"/>
                </a:cubicBezTo>
                <a:cubicBezTo>
                  <a:pt x="31" y="10"/>
                  <a:pt x="29" y="17"/>
                  <a:pt x="29" y="17"/>
                </a:cubicBezTo>
                <a:cubicBezTo>
                  <a:pt x="28" y="20"/>
                  <a:pt x="28" y="21"/>
                  <a:pt x="27" y="21"/>
                </a:cubicBezTo>
                <a:cubicBezTo>
                  <a:pt x="25" y="21"/>
                  <a:pt x="26" y="20"/>
                  <a:pt x="24" y="19"/>
                </a:cubicBezTo>
                <a:cubicBezTo>
                  <a:pt x="22" y="17"/>
                  <a:pt x="22" y="16"/>
                  <a:pt x="20" y="17"/>
                </a:cubicBezTo>
                <a:cubicBezTo>
                  <a:pt x="18" y="18"/>
                  <a:pt x="17" y="20"/>
                  <a:pt x="17" y="21"/>
                </a:cubicBezTo>
                <a:cubicBezTo>
                  <a:pt x="17" y="22"/>
                  <a:pt x="17" y="25"/>
                  <a:pt x="17" y="27"/>
                </a:cubicBezTo>
                <a:cubicBezTo>
                  <a:pt x="17" y="30"/>
                  <a:pt x="16" y="31"/>
                  <a:pt x="16" y="34"/>
                </a:cubicBezTo>
                <a:cubicBezTo>
                  <a:pt x="16" y="37"/>
                  <a:pt x="16" y="39"/>
                  <a:pt x="15" y="40"/>
                </a:cubicBezTo>
                <a:cubicBezTo>
                  <a:pt x="15" y="41"/>
                  <a:pt x="15" y="41"/>
                  <a:pt x="14" y="42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33"/>
          <p:cNvSpPr/>
          <p:nvPr/>
        </p:nvSpPr>
        <p:spPr>
          <a:xfrm>
            <a:off x="8336890" y="3688164"/>
            <a:ext cx="587983" cy="579875"/>
          </a:xfrm>
          <a:custGeom>
            <a:avLst/>
            <a:gdLst/>
            <a:ahLst/>
            <a:cxnLst/>
            <a:rect l="l" t="t" r="r" b="b"/>
            <a:pathLst>
              <a:path w="88" h="81" extrusionOk="0">
                <a:moveTo>
                  <a:pt x="65" y="80"/>
                </a:moveTo>
                <a:cubicBezTo>
                  <a:pt x="65" y="79"/>
                  <a:pt x="65" y="77"/>
                  <a:pt x="66" y="76"/>
                </a:cubicBezTo>
                <a:cubicBezTo>
                  <a:pt x="66" y="75"/>
                  <a:pt x="66" y="76"/>
                  <a:pt x="66" y="74"/>
                </a:cubicBezTo>
                <a:cubicBezTo>
                  <a:pt x="66" y="73"/>
                  <a:pt x="64" y="71"/>
                  <a:pt x="65" y="70"/>
                </a:cubicBezTo>
                <a:cubicBezTo>
                  <a:pt x="65" y="69"/>
                  <a:pt x="64" y="69"/>
                  <a:pt x="64" y="68"/>
                </a:cubicBezTo>
                <a:cubicBezTo>
                  <a:pt x="64" y="67"/>
                  <a:pt x="63" y="67"/>
                  <a:pt x="63" y="66"/>
                </a:cubicBezTo>
                <a:cubicBezTo>
                  <a:pt x="63" y="65"/>
                  <a:pt x="64" y="65"/>
                  <a:pt x="65" y="64"/>
                </a:cubicBezTo>
                <a:cubicBezTo>
                  <a:pt x="66" y="64"/>
                  <a:pt x="65" y="64"/>
                  <a:pt x="65" y="63"/>
                </a:cubicBezTo>
                <a:cubicBezTo>
                  <a:pt x="64" y="62"/>
                  <a:pt x="65" y="62"/>
                  <a:pt x="66" y="62"/>
                </a:cubicBezTo>
                <a:cubicBezTo>
                  <a:pt x="67" y="62"/>
                  <a:pt x="66" y="59"/>
                  <a:pt x="66" y="57"/>
                </a:cubicBezTo>
                <a:cubicBezTo>
                  <a:pt x="66" y="56"/>
                  <a:pt x="66" y="57"/>
                  <a:pt x="67" y="57"/>
                </a:cubicBezTo>
                <a:cubicBezTo>
                  <a:pt x="67" y="57"/>
                  <a:pt x="68" y="57"/>
                  <a:pt x="69" y="56"/>
                </a:cubicBezTo>
                <a:cubicBezTo>
                  <a:pt x="71" y="55"/>
                  <a:pt x="69" y="55"/>
                  <a:pt x="68" y="54"/>
                </a:cubicBezTo>
                <a:cubicBezTo>
                  <a:pt x="68" y="53"/>
                  <a:pt x="68" y="53"/>
                  <a:pt x="69" y="52"/>
                </a:cubicBezTo>
                <a:cubicBezTo>
                  <a:pt x="69" y="51"/>
                  <a:pt x="70" y="52"/>
                  <a:pt x="71" y="51"/>
                </a:cubicBezTo>
                <a:cubicBezTo>
                  <a:pt x="71" y="51"/>
                  <a:pt x="71" y="51"/>
                  <a:pt x="71" y="50"/>
                </a:cubicBezTo>
                <a:cubicBezTo>
                  <a:pt x="71" y="49"/>
                  <a:pt x="71" y="48"/>
                  <a:pt x="72" y="48"/>
                </a:cubicBezTo>
                <a:cubicBezTo>
                  <a:pt x="73" y="48"/>
                  <a:pt x="74" y="47"/>
                  <a:pt x="74" y="47"/>
                </a:cubicBezTo>
                <a:cubicBezTo>
                  <a:pt x="75" y="46"/>
                  <a:pt x="74" y="46"/>
                  <a:pt x="74" y="45"/>
                </a:cubicBezTo>
                <a:cubicBezTo>
                  <a:pt x="74" y="44"/>
                  <a:pt x="74" y="45"/>
                  <a:pt x="74" y="44"/>
                </a:cubicBezTo>
                <a:cubicBezTo>
                  <a:pt x="74" y="43"/>
                  <a:pt x="74" y="43"/>
                  <a:pt x="75" y="42"/>
                </a:cubicBezTo>
                <a:cubicBezTo>
                  <a:pt x="75" y="41"/>
                  <a:pt x="75" y="42"/>
                  <a:pt x="74" y="42"/>
                </a:cubicBezTo>
                <a:cubicBezTo>
                  <a:pt x="73" y="41"/>
                  <a:pt x="74" y="41"/>
                  <a:pt x="75" y="40"/>
                </a:cubicBezTo>
                <a:cubicBezTo>
                  <a:pt x="75" y="39"/>
                  <a:pt x="75" y="39"/>
                  <a:pt x="76" y="38"/>
                </a:cubicBezTo>
                <a:cubicBezTo>
                  <a:pt x="76" y="37"/>
                  <a:pt x="77" y="37"/>
                  <a:pt x="79" y="37"/>
                </a:cubicBezTo>
                <a:cubicBezTo>
                  <a:pt x="80" y="36"/>
                  <a:pt x="79" y="35"/>
                  <a:pt x="79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79" y="33"/>
                  <a:pt x="79" y="32"/>
                  <a:pt x="80" y="32"/>
                </a:cubicBezTo>
                <a:cubicBezTo>
                  <a:pt x="81" y="31"/>
                  <a:pt x="80" y="31"/>
                  <a:pt x="82" y="30"/>
                </a:cubicBezTo>
                <a:cubicBezTo>
                  <a:pt x="84" y="30"/>
                  <a:pt x="82" y="29"/>
                  <a:pt x="83" y="28"/>
                </a:cubicBezTo>
                <a:cubicBezTo>
                  <a:pt x="84" y="27"/>
                  <a:pt x="81" y="26"/>
                  <a:pt x="81" y="26"/>
                </a:cubicBezTo>
                <a:cubicBezTo>
                  <a:pt x="80" y="26"/>
                  <a:pt x="80" y="25"/>
                  <a:pt x="80" y="24"/>
                </a:cubicBezTo>
                <a:cubicBezTo>
                  <a:pt x="81" y="23"/>
                  <a:pt x="81" y="24"/>
                  <a:pt x="82" y="24"/>
                </a:cubicBezTo>
                <a:cubicBezTo>
                  <a:pt x="84" y="24"/>
                  <a:pt x="83" y="23"/>
                  <a:pt x="82" y="23"/>
                </a:cubicBezTo>
                <a:cubicBezTo>
                  <a:pt x="82" y="22"/>
                  <a:pt x="83" y="21"/>
                  <a:pt x="84" y="20"/>
                </a:cubicBezTo>
                <a:cubicBezTo>
                  <a:pt x="85" y="19"/>
                  <a:pt x="84" y="19"/>
                  <a:pt x="84" y="18"/>
                </a:cubicBezTo>
                <a:cubicBezTo>
                  <a:pt x="83" y="17"/>
                  <a:pt x="85" y="17"/>
                  <a:pt x="86" y="16"/>
                </a:cubicBezTo>
                <a:cubicBezTo>
                  <a:pt x="87" y="16"/>
                  <a:pt x="86" y="16"/>
                  <a:pt x="87" y="15"/>
                </a:cubicBezTo>
                <a:cubicBezTo>
                  <a:pt x="88" y="13"/>
                  <a:pt x="86" y="14"/>
                  <a:pt x="87" y="13"/>
                </a:cubicBezTo>
                <a:cubicBezTo>
                  <a:pt x="88" y="13"/>
                  <a:pt x="88" y="13"/>
                  <a:pt x="88" y="12"/>
                </a:cubicBezTo>
                <a:cubicBezTo>
                  <a:pt x="88" y="12"/>
                  <a:pt x="88" y="12"/>
                  <a:pt x="88" y="11"/>
                </a:cubicBezTo>
                <a:cubicBezTo>
                  <a:pt x="85" y="11"/>
                  <a:pt x="80" y="12"/>
                  <a:pt x="79" y="12"/>
                </a:cubicBezTo>
                <a:cubicBezTo>
                  <a:pt x="78" y="12"/>
                  <a:pt x="76" y="12"/>
                  <a:pt x="76" y="11"/>
                </a:cubicBezTo>
                <a:cubicBezTo>
                  <a:pt x="76" y="9"/>
                  <a:pt x="79" y="8"/>
                  <a:pt x="80" y="6"/>
                </a:cubicBezTo>
                <a:cubicBezTo>
                  <a:pt x="81" y="5"/>
                  <a:pt x="81" y="2"/>
                  <a:pt x="79" y="1"/>
                </a:cubicBezTo>
                <a:cubicBezTo>
                  <a:pt x="77" y="0"/>
                  <a:pt x="70" y="1"/>
                  <a:pt x="65" y="1"/>
                </a:cubicBezTo>
                <a:cubicBezTo>
                  <a:pt x="61" y="2"/>
                  <a:pt x="1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10"/>
                  <a:pt x="2" y="20"/>
                  <a:pt x="3" y="26"/>
                </a:cubicBezTo>
                <a:cubicBezTo>
                  <a:pt x="4" y="32"/>
                  <a:pt x="4" y="49"/>
                  <a:pt x="4" y="54"/>
                </a:cubicBezTo>
                <a:cubicBezTo>
                  <a:pt x="4" y="57"/>
                  <a:pt x="4" y="64"/>
                  <a:pt x="4" y="68"/>
                </a:cubicBezTo>
                <a:cubicBezTo>
                  <a:pt x="4" y="68"/>
                  <a:pt x="4" y="69"/>
                  <a:pt x="4" y="69"/>
                </a:cubicBezTo>
                <a:cubicBezTo>
                  <a:pt x="5" y="69"/>
                  <a:pt x="5" y="70"/>
                  <a:pt x="6" y="70"/>
                </a:cubicBezTo>
                <a:cubicBezTo>
                  <a:pt x="7" y="70"/>
                  <a:pt x="7" y="69"/>
                  <a:pt x="8" y="70"/>
                </a:cubicBezTo>
                <a:cubicBezTo>
                  <a:pt x="10" y="70"/>
                  <a:pt x="11" y="70"/>
                  <a:pt x="11" y="70"/>
                </a:cubicBezTo>
                <a:cubicBezTo>
                  <a:pt x="11" y="70"/>
                  <a:pt x="12" y="75"/>
                  <a:pt x="12" y="81"/>
                </a:cubicBezTo>
                <a:cubicBezTo>
                  <a:pt x="21" y="81"/>
                  <a:pt x="46" y="81"/>
                  <a:pt x="65" y="80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93" name="Google Shape;493;p33"/>
          <p:cNvGrpSpPr/>
          <p:nvPr/>
        </p:nvGrpSpPr>
        <p:grpSpPr>
          <a:xfrm>
            <a:off x="4632940" y="3910407"/>
            <a:ext cx="882625" cy="587580"/>
            <a:chOff x="4897284" y="6013821"/>
            <a:chExt cx="1313691" cy="817597"/>
          </a:xfrm>
        </p:grpSpPr>
        <p:grpSp>
          <p:nvGrpSpPr>
            <p:cNvPr id="494" name="Google Shape;494;p33"/>
            <p:cNvGrpSpPr/>
            <p:nvPr/>
          </p:nvGrpSpPr>
          <p:grpSpPr>
            <a:xfrm>
              <a:off x="4897284" y="6013821"/>
              <a:ext cx="1313691" cy="817597"/>
              <a:chOff x="4897284" y="6013821"/>
              <a:chExt cx="1313691" cy="817597"/>
            </a:xfrm>
          </p:grpSpPr>
          <p:sp>
            <p:nvSpPr>
              <p:cNvPr id="495" name="Google Shape;495;p33"/>
              <p:cNvSpPr/>
              <p:nvPr/>
            </p:nvSpPr>
            <p:spPr>
              <a:xfrm>
                <a:off x="5921409" y="6492881"/>
                <a:ext cx="289566" cy="338537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4" y="0"/>
                    </a:moveTo>
                    <a:cubicBezTo>
                      <a:pt x="4" y="0"/>
                      <a:pt x="2" y="0"/>
                      <a:pt x="3" y="2"/>
                    </a:cubicBezTo>
                    <a:cubicBezTo>
                      <a:pt x="4" y="4"/>
                      <a:pt x="5" y="5"/>
                      <a:pt x="5" y="7"/>
                    </a:cubicBezTo>
                    <a:cubicBezTo>
                      <a:pt x="4" y="9"/>
                      <a:pt x="0" y="10"/>
                      <a:pt x="0" y="12"/>
                    </a:cubicBezTo>
                    <a:cubicBezTo>
                      <a:pt x="0" y="15"/>
                      <a:pt x="1" y="18"/>
                      <a:pt x="2" y="20"/>
                    </a:cubicBezTo>
                    <a:cubicBezTo>
                      <a:pt x="2" y="21"/>
                      <a:pt x="4" y="23"/>
                      <a:pt x="3" y="26"/>
                    </a:cubicBezTo>
                    <a:cubicBezTo>
                      <a:pt x="2" y="29"/>
                      <a:pt x="1" y="30"/>
                      <a:pt x="3" y="31"/>
                    </a:cubicBezTo>
                    <a:cubicBezTo>
                      <a:pt x="5" y="32"/>
                      <a:pt x="6" y="34"/>
                      <a:pt x="8" y="33"/>
                    </a:cubicBezTo>
                    <a:cubicBezTo>
                      <a:pt x="10" y="33"/>
                      <a:pt x="11" y="31"/>
                      <a:pt x="13" y="29"/>
                    </a:cubicBezTo>
                    <a:cubicBezTo>
                      <a:pt x="15" y="27"/>
                      <a:pt x="15" y="25"/>
                      <a:pt x="18" y="25"/>
                    </a:cubicBezTo>
                    <a:cubicBezTo>
                      <a:pt x="21" y="25"/>
                      <a:pt x="21" y="26"/>
                      <a:pt x="24" y="24"/>
                    </a:cubicBezTo>
                    <a:cubicBezTo>
                      <a:pt x="26" y="22"/>
                      <a:pt x="29" y="23"/>
                      <a:pt x="28" y="20"/>
                    </a:cubicBezTo>
                    <a:cubicBezTo>
                      <a:pt x="28" y="17"/>
                      <a:pt x="26" y="17"/>
                      <a:pt x="24" y="15"/>
                    </a:cubicBezTo>
                    <a:cubicBezTo>
                      <a:pt x="23" y="12"/>
                      <a:pt x="22" y="9"/>
                      <a:pt x="20" y="7"/>
                    </a:cubicBezTo>
                    <a:cubicBezTo>
                      <a:pt x="18" y="6"/>
                      <a:pt x="14" y="6"/>
                      <a:pt x="11" y="4"/>
                    </a:cubicBezTo>
                    <a:cubicBezTo>
                      <a:pt x="9" y="3"/>
                      <a:pt x="8" y="3"/>
                      <a:pt x="7" y="2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6" name="Google Shape;496;p33"/>
              <p:cNvSpPr/>
              <p:nvPr/>
            </p:nvSpPr>
            <p:spPr>
              <a:xfrm>
                <a:off x="5742560" y="6311904"/>
                <a:ext cx="178849" cy="11071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" extrusionOk="0">
                    <a:moveTo>
                      <a:pt x="8" y="10"/>
                    </a:moveTo>
                    <a:cubicBezTo>
                      <a:pt x="8" y="10"/>
                      <a:pt x="7" y="10"/>
                      <a:pt x="6" y="8"/>
                    </a:cubicBezTo>
                    <a:cubicBezTo>
                      <a:pt x="5" y="6"/>
                      <a:pt x="5" y="7"/>
                      <a:pt x="3" y="5"/>
                    </a:cubicBezTo>
                    <a:cubicBezTo>
                      <a:pt x="2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3"/>
                      <a:pt x="9" y="2"/>
                    </a:cubicBezTo>
                    <a:cubicBezTo>
                      <a:pt x="10" y="2"/>
                      <a:pt x="11" y="2"/>
                      <a:pt x="13" y="3"/>
                    </a:cubicBezTo>
                    <a:cubicBezTo>
                      <a:pt x="15" y="4"/>
                      <a:pt x="18" y="5"/>
                      <a:pt x="16" y="7"/>
                    </a:cubicBezTo>
                    <a:cubicBezTo>
                      <a:pt x="15" y="9"/>
                      <a:pt x="15" y="9"/>
                      <a:pt x="12" y="10"/>
                    </a:cubicBezTo>
                    <a:cubicBezTo>
                      <a:pt x="10" y="10"/>
                      <a:pt x="11" y="11"/>
                      <a:pt x="10" y="11"/>
                    </a:cubicBezTo>
                    <a:cubicBezTo>
                      <a:pt x="9" y="11"/>
                      <a:pt x="8" y="10"/>
                      <a:pt x="8" y="10"/>
                    </a:cubicBez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B3E3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7" name="Google Shape;497;p33"/>
              <p:cNvSpPr/>
              <p:nvPr/>
            </p:nvSpPr>
            <p:spPr>
              <a:xfrm>
                <a:off x="5653135" y="6333195"/>
                <a:ext cx="78781" cy="48972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6" y="1"/>
                    </a:moveTo>
                    <a:cubicBezTo>
                      <a:pt x="6" y="1"/>
                      <a:pt x="5" y="0"/>
                      <a:pt x="3" y="0"/>
                    </a:cubicBezTo>
                    <a:cubicBezTo>
                      <a:pt x="1" y="1"/>
                      <a:pt x="0" y="2"/>
                      <a:pt x="2" y="3"/>
                    </a:cubicBezTo>
                    <a:cubicBezTo>
                      <a:pt x="3" y="5"/>
                      <a:pt x="3" y="5"/>
                      <a:pt x="5" y="5"/>
                    </a:cubicBezTo>
                    <a:cubicBezTo>
                      <a:pt x="6" y="5"/>
                      <a:pt x="8" y="5"/>
                      <a:pt x="8" y="3"/>
                    </a:cubicBezTo>
                    <a:cubicBezTo>
                      <a:pt x="8" y="2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8" name="Google Shape;498;p33"/>
              <p:cNvSpPr/>
              <p:nvPr/>
            </p:nvSpPr>
            <p:spPr>
              <a:xfrm>
                <a:off x="5593519" y="6262932"/>
                <a:ext cx="168204" cy="48972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2" y="0"/>
                    </a:moveTo>
                    <a:cubicBezTo>
                      <a:pt x="2" y="0"/>
                      <a:pt x="3" y="0"/>
                      <a:pt x="2" y="2"/>
                    </a:cubicBezTo>
                    <a:cubicBezTo>
                      <a:pt x="0" y="3"/>
                      <a:pt x="0" y="4"/>
                      <a:pt x="3" y="3"/>
                    </a:cubicBezTo>
                    <a:cubicBezTo>
                      <a:pt x="6" y="3"/>
                      <a:pt x="7" y="2"/>
                      <a:pt x="9" y="3"/>
                    </a:cubicBezTo>
                    <a:cubicBezTo>
                      <a:pt x="11" y="4"/>
                      <a:pt x="12" y="5"/>
                      <a:pt x="13" y="4"/>
                    </a:cubicBezTo>
                    <a:cubicBezTo>
                      <a:pt x="14" y="4"/>
                      <a:pt x="17" y="2"/>
                      <a:pt x="14" y="2"/>
                    </a:cubicBezTo>
                    <a:cubicBezTo>
                      <a:pt x="12" y="1"/>
                      <a:pt x="11" y="1"/>
                      <a:pt x="9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B3E3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99" name="Google Shape;499;p33"/>
              <p:cNvSpPr/>
              <p:nvPr/>
            </p:nvSpPr>
            <p:spPr>
              <a:xfrm>
                <a:off x="5374216" y="6133055"/>
                <a:ext cx="178849" cy="12988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3" extrusionOk="0">
                    <a:moveTo>
                      <a:pt x="14" y="8"/>
                    </a:moveTo>
                    <a:cubicBezTo>
                      <a:pt x="14" y="8"/>
                      <a:pt x="12" y="8"/>
                      <a:pt x="11" y="5"/>
                    </a:cubicBezTo>
                    <a:cubicBezTo>
                      <a:pt x="10" y="3"/>
                      <a:pt x="9" y="0"/>
                      <a:pt x="8" y="1"/>
                    </a:cubicBezTo>
                    <a:cubicBezTo>
                      <a:pt x="6" y="2"/>
                      <a:pt x="6" y="4"/>
                      <a:pt x="5" y="4"/>
                    </a:cubicBezTo>
                    <a:cubicBezTo>
                      <a:pt x="3" y="4"/>
                      <a:pt x="0" y="2"/>
                      <a:pt x="1" y="4"/>
                    </a:cubicBezTo>
                    <a:cubicBezTo>
                      <a:pt x="1" y="6"/>
                      <a:pt x="1" y="6"/>
                      <a:pt x="3" y="8"/>
                    </a:cubicBezTo>
                    <a:cubicBezTo>
                      <a:pt x="5" y="10"/>
                      <a:pt x="6" y="12"/>
                      <a:pt x="7" y="11"/>
                    </a:cubicBezTo>
                    <a:cubicBezTo>
                      <a:pt x="8" y="10"/>
                      <a:pt x="6" y="8"/>
                      <a:pt x="9" y="10"/>
                    </a:cubicBezTo>
                    <a:cubicBezTo>
                      <a:pt x="11" y="12"/>
                      <a:pt x="11" y="13"/>
                      <a:pt x="13" y="12"/>
                    </a:cubicBezTo>
                    <a:cubicBezTo>
                      <a:pt x="15" y="12"/>
                      <a:pt x="18" y="13"/>
                      <a:pt x="17" y="11"/>
                    </a:cubicBezTo>
                    <a:cubicBezTo>
                      <a:pt x="15" y="10"/>
                      <a:pt x="15" y="10"/>
                      <a:pt x="15" y="1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0" name="Google Shape;500;p33"/>
              <p:cNvSpPr/>
              <p:nvPr/>
            </p:nvSpPr>
            <p:spPr>
              <a:xfrm>
                <a:off x="5016517" y="6013821"/>
                <a:ext cx="149041" cy="10007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0" extrusionOk="0">
                    <a:moveTo>
                      <a:pt x="8" y="0"/>
                    </a:moveTo>
                    <a:cubicBezTo>
                      <a:pt x="8" y="0"/>
                      <a:pt x="6" y="0"/>
                      <a:pt x="4" y="1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1" y="5"/>
                      <a:pt x="1" y="4"/>
                      <a:pt x="3" y="6"/>
                    </a:cubicBezTo>
                    <a:cubicBezTo>
                      <a:pt x="5" y="7"/>
                      <a:pt x="7" y="10"/>
                      <a:pt x="9" y="8"/>
                    </a:cubicBezTo>
                    <a:cubicBezTo>
                      <a:pt x="11" y="7"/>
                      <a:pt x="11" y="7"/>
                      <a:pt x="12" y="5"/>
                    </a:cubicBezTo>
                    <a:cubicBezTo>
                      <a:pt x="13" y="4"/>
                      <a:pt x="15" y="4"/>
                      <a:pt x="13" y="2"/>
                    </a:cubicBezTo>
                    <a:cubicBezTo>
                      <a:pt x="11" y="0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1" name="Google Shape;501;p33"/>
              <p:cNvSpPr/>
              <p:nvPr/>
            </p:nvSpPr>
            <p:spPr>
              <a:xfrm>
                <a:off x="4897284" y="6064922"/>
                <a:ext cx="78781" cy="59616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6" y="1"/>
                    </a:moveTo>
                    <a:cubicBezTo>
                      <a:pt x="6" y="1"/>
                      <a:pt x="3" y="1"/>
                      <a:pt x="3" y="2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7" y="2"/>
                      <a:pt x="8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B4DCB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25" tIns="81225" rIns="162525" bIns="8122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502" name="Google Shape;502;p33"/>
            <p:cNvSpPr/>
            <p:nvPr/>
          </p:nvSpPr>
          <p:spPr>
            <a:xfrm>
              <a:off x="5753206" y="6422621"/>
              <a:ext cx="29809" cy="2980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0"/>
                    <a:pt x="1" y="1"/>
                    <a:pt x="0" y="1"/>
                  </a:cubicBezTo>
                  <a:cubicBezTo>
                    <a:pt x="0" y="2"/>
                    <a:pt x="1" y="3"/>
                    <a:pt x="2" y="2"/>
                  </a:cubicBezTo>
                  <a:cubicBezTo>
                    <a:pt x="2" y="0"/>
                    <a:pt x="3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4DCB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81225" rIns="162525" bIns="812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3" name="Google Shape;503;p33"/>
          <p:cNvSpPr/>
          <p:nvPr/>
        </p:nvSpPr>
        <p:spPr>
          <a:xfrm>
            <a:off x="5854775" y="1492591"/>
            <a:ext cx="702432" cy="1222483"/>
          </a:xfrm>
          <a:custGeom>
            <a:avLst/>
            <a:gdLst/>
            <a:ahLst/>
            <a:cxnLst/>
            <a:rect l="l" t="t" r="r" b="b"/>
            <a:pathLst>
              <a:path w="105" h="171" extrusionOk="0">
                <a:moveTo>
                  <a:pt x="22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1" y="68"/>
                  <a:pt x="21" y="68"/>
                  <a:pt x="21" y="67"/>
                </a:cubicBezTo>
                <a:cubicBezTo>
                  <a:pt x="21" y="66"/>
                  <a:pt x="21" y="66"/>
                  <a:pt x="22" y="65"/>
                </a:cubicBezTo>
                <a:cubicBezTo>
                  <a:pt x="22" y="63"/>
                  <a:pt x="21" y="62"/>
                  <a:pt x="20" y="60"/>
                </a:cubicBezTo>
                <a:cubicBezTo>
                  <a:pt x="20" y="58"/>
                  <a:pt x="21" y="57"/>
                  <a:pt x="21" y="55"/>
                </a:cubicBezTo>
                <a:cubicBezTo>
                  <a:pt x="21" y="53"/>
                  <a:pt x="30" y="11"/>
                  <a:pt x="33" y="0"/>
                </a:cubicBezTo>
                <a:cubicBezTo>
                  <a:pt x="37" y="1"/>
                  <a:pt x="42" y="2"/>
                  <a:pt x="48" y="3"/>
                </a:cubicBezTo>
                <a:cubicBezTo>
                  <a:pt x="47" y="6"/>
                  <a:pt x="45" y="9"/>
                  <a:pt x="45" y="11"/>
                </a:cubicBezTo>
                <a:cubicBezTo>
                  <a:pt x="45" y="14"/>
                  <a:pt x="43" y="25"/>
                  <a:pt x="43" y="25"/>
                </a:cubicBezTo>
                <a:cubicBezTo>
                  <a:pt x="43" y="25"/>
                  <a:pt x="44" y="29"/>
                  <a:pt x="44" y="30"/>
                </a:cubicBezTo>
                <a:cubicBezTo>
                  <a:pt x="45" y="32"/>
                  <a:pt x="46" y="37"/>
                  <a:pt x="46" y="37"/>
                </a:cubicBezTo>
                <a:cubicBezTo>
                  <a:pt x="46" y="37"/>
                  <a:pt x="45" y="38"/>
                  <a:pt x="45" y="39"/>
                </a:cubicBezTo>
                <a:cubicBezTo>
                  <a:pt x="46" y="40"/>
                  <a:pt x="48" y="42"/>
                  <a:pt x="49" y="44"/>
                </a:cubicBezTo>
                <a:cubicBezTo>
                  <a:pt x="50" y="45"/>
                  <a:pt x="51" y="46"/>
                  <a:pt x="51" y="48"/>
                </a:cubicBezTo>
                <a:cubicBezTo>
                  <a:pt x="52" y="50"/>
                  <a:pt x="53" y="50"/>
                  <a:pt x="54" y="52"/>
                </a:cubicBezTo>
                <a:cubicBezTo>
                  <a:pt x="55" y="53"/>
                  <a:pt x="55" y="54"/>
                  <a:pt x="56" y="56"/>
                </a:cubicBezTo>
                <a:cubicBezTo>
                  <a:pt x="56" y="57"/>
                  <a:pt x="57" y="56"/>
                  <a:pt x="58" y="58"/>
                </a:cubicBezTo>
                <a:cubicBezTo>
                  <a:pt x="59" y="59"/>
                  <a:pt x="59" y="59"/>
                  <a:pt x="60" y="59"/>
                </a:cubicBezTo>
                <a:cubicBezTo>
                  <a:pt x="61" y="59"/>
                  <a:pt x="63" y="59"/>
                  <a:pt x="63" y="60"/>
                </a:cubicBezTo>
                <a:cubicBezTo>
                  <a:pt x="63" y="61"/>
                  <a:pt x="60" y="66"/>
                  <a:pt x="59" y="67"/>
                </a:cubicBezTo>
                <a:cubicBezTo>
                  <a:pt x="59" y="69"/>
                  <a:pt x="58" y="70"/>
                  <a:pt x="58" y="71"/>
                </a:cubicBezTo>
                <a:cubicBezTo>
                  <a:pt x="58" y="73"/>
                  <a:pt x="59" y="75"/>
                  <a:pt x="58" y="76"/>
                </a:cubicBezTo>
                <a:cubicBezTo>
                  <a:pt x="57" y="77"/>
                  <a:pt x="57" y="77"/>
                  <a:pt x="56" y="78"/>
                </a:cubicBezTo>
                <a:cubicBezTo>
                  <a:pt x="56" y="80"/>
                  <a:pt x="55" y="81"/>
                  <a:pt x="55" y="81"/>
                </a:cubicBezTo>
                <a:cubicBezTo>
                  <a:pt x="55" y="81"/>
                  <a:pt x="55" y="83"/>
                  <a:pt x="56" y="84"/>
                </a:cubicBezTo>
                <a:cubicBezTo>
                  <a:pt x="57" y="85"/>
                  <a:pt x="58" y="86"/>
                  <a:pt x="59" y="86"/>
                </a:cubicBezTo>
                <a:cubicBezTo>
                  <a:pt x="61" y="85"/>
                  <a:pt x="61" y="83"/>
                  <a:pt x="63" y="83"/>
                </a:cubicBezTo>
                <a:cubicBezTo>
                  <a:pt x="64" y="82"/>
                  <a:pt x="65" y="83"/>
                  <a:pt x="66" y="84"/>
                </a:cubicBezTo>
                <a:cubicBezTo>
                  <a:pt x="67" y="85"/>
                  <a:pt x="67" y="87"/>
                  <a:pt x="67" y="88"/>
                </a:cubicBezTo>
                <a:cubicBezTo>
                  <a:pt x="67" y="90"/>
                  <a:pt x="68" y="92"/>
                  <a:pt x="69" y="94"/>
                </a:cubicBezTo>
                <a:cubicBezTo>
                  <a:pt x="69" y="96"/>
                  <a:pt x="70" y="97"/>
                  <a:pt x="70" y="99"/>
                </a:cubicBezTo>
                <a:cubicBezTo>
                  <a:pt x="69" y="100"/>
                  <a:pt x="68" y="102"/>
                  <a:pt x="70" y="103"/>
                </a:cubicBezTo>
                <a:cubicBezTo>
                  <a:pt x="71" y="103"/>
                  <a:pt x="72" y="102"/>
                  <a:pt x="73" y="104"/>
                </a:cubicBezTo>
                <a:cubicBezTo>
                  <a:pt x="74" y="107"/>
                  <a:pt x="75" y="108"/>
                  <a:pt x="75" y="109"/>
                </a:cubicBezTo>
                <a:cubicBezTo>
                  <a:pt x="75" y="111"/>
                  <a:pt x="74" y="113"/>
                  <a:pt x="76" y="113"/>
                </a:cubicBezTo>
                <a:cubicBezTo>
                  <a:pt x="77" y="113"/>
                  <a:pt x="77" y="111"/>
                  <a:pt x="79" y="111"/>
                </a:cubicBezTo>
                <a:cubicBezTo>
                  <a:pt x="81" y="111"/>
                  <a:pt x="82" y="113"/>
                  <a:pt x="84" y="112"/>
                </a:cubicBezTo>
                <a:cubicBezTo>
                  <a:pt x="86" y="112"/>
                  <a:pt x="86" y="111"/>
                  <a:pt x="88" y="111"/>
                </a:cubicBezTo>
                <a:cubicBezTo>
                  <a:pt x="89" y="111"/>
                  <a:pt x="90" y="112"/>
                  <a:pt x="92" y="112"/>
                </a:cubicBezTo>
                <a:cubicBezTo>
                  <a:pt x="93" y="112"/>
                  <a:pt x="95" y="113"/>
                  <a:pt x="96" y="113"/>
                </a:cubicBezTo>
                <a:cubicBezTo>
                  <a:pt x="98" y="114"/>
                  <a:pt x="98" y="114"/>
                  <a:pt x="99" y="113"/>
                </a:cubicBezTo>
                <a:cubicBezTo>
                  <a:pt x="99" y="111"/>
                  <a:pt x="99" y="110"/>
                  <a:pt x="101" y="110"/>
                </a:cubicBezTo>
                <a:cubicBezTo>
                  <a:pt x="103" y="110"/>
                  <a:pt x="102" y="111"/>
                  <a:pt x="103" y="113"/>
                </a:cubicBezTo>
                <a:cubicBezTo>
                  <a:pt x="104" y="114"/>
                  <a:pt x="104" y="114"/>
                  <a:pt x="105" y="115"/>
                </a:cubicBezTo>
                <a:cubicBezTo>
                  <a:pt x="105" y="115"/>
                  <a:pt x="105" y="116"/>
                  <a:pt x="105" y="116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81" y="169"/>
                  <a:pt x="65" y="166"/>
                  <a:pt x="49" y="163"/>
                </a:cubicBezTo>
                <a:cubicBezTo>
                  <a:pt x="33" y="160"/>
                  <a:pt x="16" y="157"/>
                  <a:pt x="0" y="153"/>
                </a:cubicBezTo>
                <a:cubicBezTo>
                  <a:pt x="2" y="144"/>
                  <a:pt x="8" y="118"/>
                  <a:pt x="8" y="116"/>
                </a:cubicBezTo>
                <a:cubicBezTo>
                  <a:pt x="8" y="114"/>
                  <a:pt x="10" y="111"/>
                  <a:pt x="11" y="108"/>
                </a:cubicBezTo>
                <a:cubicBezTo>
                  <a:pt x="13" y="105"/>
                  <a:pt x="13" y="107"/>
                  <a:pt x="10" y="104"/>
                </a:cubicBezTo>
                <a:cubicBezTo>
                  <a:pt x="7" y="102"/>
                  <a:pt x="9" y="102"/>
                  <a:pt x="9" y="100"/>
                </a:cubicBezTo>
                <a:cubicBezTo>
                  <a:pt x="9" y="98"/>
                  <a:pt x="13" y="93"/>
                  <a:pt x="15" y="93"/>
                </a:cubicBezTo>
                <a:cubicBezTo>
                  <a:pt x="16" y="92"/>
                  <a:pt x="17" y="90"/>
                  <a:pt x="17" y="88"/>
                </a:cubicBezTo>
                <a:cubicBezTo>
                  <a:pt x="18" y="87"/>
                  <a:pt x="19" y="86"/>
                  <a:pt x="21" y="84"/>
                </a:cubicBezTo>
                <a:cubicBezTo>
                  <a:pt x="22" y="82"/>
                  <a:pt x="22" y="81"/>
                  <a:pt x="23" y="80"/>
                </a:cubicBezTo>
                <a:cubicBezTo>
                  <a:pt x="23" y="80"/>
                  <a:pt x="24" y="79"/>
                  <a:pt x="25" y="77"/>
                </a:cubicBezTo>
                <a:cubicBezTo>
                  <a:pt x="25" y="75"/>
                  <a:pt x="25" y="73"/>
                  <a:pt x="25" y="73"/>
                </a:cubicBezTo>
                <a:cubicBezTo>
                  <a:pt x="24" y="72"/>
                  <a:pt x="22" y="70"/>
                  <a:pt x="22" y="70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33"/>
          <p:cNvSpPr/>
          <p:nvPr/>
        </p:nvSpPr>
        <p:spPr>
          <a:xfrm>
            <a:off x="8089393" y="2572783"/>
            <a:ext cx="715307" cy="507964"/>
          </a:xfrm>
          <a:custGeom>
            <a:avLst/>
            <a:gdLst/>
            <a:ahLst/>
            <a:cxnLst/>
            <a:rect l="l" t="t" r="r" b="b"/>
            <a:pathLst>
              <a:path w="107" h="71" extrusionOk="0">
                <a:moveTo>
                  <a:pt x="15" y="68"/>
                </a:moveTo>
                <a:cubicBezTo>
                  <a:pt x="15" y="68"/>
                  <a:pt x="54" y="67"/>
                  <a:pt x="58" y="67"/>
                </a:cubicBezTo>
                <a:cubicBezTo>
                  <a:pt x="63" y="67"/>
                  <a:pt x="77" y="66"/>
                  <a:pt x="80" y="66"/>
                </a:cubicBezTo>
                <a:cubicBezTo>
                  <a:pt x="80" y="66"/>
                  <a:pt x="83" y="65"/>
                  <a:pt x="83" y="66"/>
                </a:cubicBezTo>
                <a:cubicBezTo>
                  <a:pt x="83" y="67"/>
                  <a:pt x="83" y="67"/>
                  <a:pt x="84" y="68"/>
                </a:cubicBezTo>
                <a:cubicBezTo>
                  <a:pt x="85" y="68"/>
                  <a:pt x="87" y="71"/>
                  <a:pt x="87" y="71"/>
                </a:cubicBezTo>
                <a:cubicBezTo>
                  <a:pt x="87" y="71"/>
                  <a:pt x="88" y="71"/>
                  <a:pt x="88" y="70"/>
                </a:cubicBezTo>
                <a:cubicBezTo>
                  <a:pt x="89" y="70"/>
                  <a:pt x="89" y="70"/>
                  <a:pt x="89" y="69"/>
                </a:cubicBezTo>
                <a:cubicBezTo>
                  <a:pt x="89" y="69"/>
                  <a:pt x="87" y="67"/>
                  <a:pt x="88" y="66"/>
                </a:cubicBezTo>
                <a:cubicBezTo>
                  <a:pt x="89" y="65"/>
                  <a:pt x="91" y="64"/>
                  <a:pt x="92" y="64"/>
                </a:cubicBezTo>
                <a:cubicBezTo>
                  <a:pt x="93" y="63"/>
                  <a:pt x="93" y="63"/>
                  <a:pt x="93" y="62"/>
                </a:cubicBezTo>
                <a:cubicBezTo>
                  <a:pt x="93" y="61"/>
                  <a:pt x="93" y="60"/>
                  <a:pt x="94" y="58"/>
                </a:cubicBezTo>
                <a:cubicBezTo>
                  <a:pt x="95" y="57"/>
                  <a:pt x="96" y="55"/>
                  <a:pt x="95" y="54"/>
                </a:cubicBezTo>
                <a:cubicBezTo>
                  <a:pt x="94" y="53"/>
                  <a:pt x="93" y="52"/>
                  <a:pt x="93" y="51"/>
                </a:cubicBezTo>
                <a:cubicBezTo>
                  <a:pt x="93" y="49"/>
                  <a:pt x="93" y="47"/>
                  <a:pt x="94" y="47"/>
                </a:cubicBezTo>
                <a:cubicBezTo>
                  <a:pt x="95" y="46"/>
                  <a:pt x="95" y="47"/>
                  <a:pt x="97" y="46"/>
                </a:cubicBezTo>
                <a:cubicBezTo>
                  <a:pt x="98" y="46"/>
                  <a:pt x="99" y="46"/>
                  <a:pt x="100" y="45"/>
                </a:cubicBezTo>
                <a:cubicBezTo>
                  <a:pt x="100" y="45"/>
                  <a:pt x="101" y="44"/>
                  <a:pt x="102" y="44"/>
                </a:cubicBezTo>
                <a:cubicBezTo>
                  <a:pt x="102" y="44"/>
                  <a:pt x="104" y="44"/>
                  <a:pt x="104" y="43"/>
                </a:cubicBezTo>
                <a:cubicBezTo>
                  <a:pt x="104" y="42"/>
                  <a:pt x="104" y="40"/>
                  <a:pt x="105" y="39"/>
                </a:cubicBezTo>
                <a:cubicBezTo>
                  <a:pt x="105" y="39"/>
                  <a:pt x="106" y="38"/>
                  <a:pt x="106" y="37"/>
                </a:cubicBezTo>
                <a:cubicBezTo>
                  <a:pt x="106" y="36"/>
                  <a:pt x="106" y="35"/>
                  <a:pt x="107" y="34"/>
                </a:cubicBezTo>
                <a:cubicBezTo>
                  <a:pt x="107" y="33"/>
                  <a:pt x="107" y="32"/>
                  <a:pt x="107" y="31"/>
                </a:cubicBezTo>
                <a:cubicBezTo>
                  <a:pt x="106" y="31"/>
                  <a:pt x="103" y="28"/>
                  <a:pt x="102" y="27"/>
                </a:cubicBezTo>
                <a:cubicBezTo>
                  <a:pt x="102" y="27"/>
                  <a:pt x="102" y="26"/>
                  <a:pt x="101" y="25"/>
                </a:cubicBezTo>
                <a:cubicBezTo>
                  <a:pt x="100" y="25"/>
                  <a:pt x="98" y="23"/>
                  <a:pt x="98" y="21"/>
                </a:cubicBezTo>
                <a:cubicBezTo>
                  <a:pt x="97" y="18"/>
                  <a:pt x="95" y="18"/>
                  <a:pt x="95" y="18"/>
                </a:cubicBezTo>
                <a:cubicBezTo>
                  <a:pt x="94" y="18"/>
                  <a:pt x="92" y="18"/>
                  <a:pt x="91" y="18"/>
                </a:cubicBezTo>
                <a:cubicBezTo>
                  <a:pt x="91" y="17"/>
                  <a:pt x="90" y="16"/>
                  <a:pt x="90" y="15"/>
                </a:cubicBezTo>
                <a:cubicBezTo>
                  <a:pt x="90" y="14"/>
                  <a:pt x="90" y="14"/>
                  <a:pt x="90" y="13"/>
                </a:cubicBezTo>
                <a:cubicBezTo>
                  <a:pt x="89" y="12"/>
                  <a:pt x="89" y="10"/>
                  <a:pt x="89" y="8"/>
                </a:cubicBezTo>
                <a:cubicBezTo>
                  <a:pt x="89" y="7"/>
                  <a:pt x="90" y="6"/>
                  <a:pt x="90" y="5"/>
                </a:cubicBezTo>
                <a:cubicBezTo>
                  <a:pt x="89" y="4"/>
                  <a:pt x="88" y="4"/>
                  <a:pt x="88" y="3"/>
                </a:cubicBezTo>
                <a:cubicBezTo>
                  <a:pt x="88" y="3"/>
                  <a:pt x="87" y="0"/>
                  <a:pt x="87" y="0"/>
                </a:cubicBezTo>
                <a:cubicBezTo>
                  <a:pt x="87" y="0"/>
                  <a:pt x="78" y="1"/>
                  <a:pt x="73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5"/>
                  <a:pt x="2" y="6"/>
                </a:cubicBezTo>
                <a:cubicBezTo>
                  <a:pt x="2" y="7"/>
                  <a:pt x="1" y="8"/>
                  <a:pt x="1" y="9"/>
                </a:cubicBezTo>
                <a:cubicBezTo>
                  <a:pt x="1" y="10"/>
                  <a:pt x="2" y="9"/>
                  <a:pt x="2" y="10"/>
                </a:cubicBezTo>
                <a:cubicBezTo>
                  <a:pt x="3" y="11"/>
                  <a:pt x="3" y="14"/>
                  <a:pt x="2" y="15"/>
                </a:cubicBezTo>
                <a:cubicBezTo>
                  <a:pt x="2" y="16"/>
                  <a:pt x="0" y="19"/>
                  <a:pt x="0" y="20"/>
                </a:cubicBezTo>
                <a:cubicBezTo>
                  <a:pt x="0" y="20"/>
                  <a:pt x="0" y="20"/>
                  <a:pt x="1" y="21"/>
                </a:cubicBezTo>
                <a:cubicBezTo>
                  <a:pt x="1" y="22"/>
                  <a:pt x="1" y="21"/>
                  <a:pt x="2" y="23"/>
                </a:cubicBezTo>
                <a:cubicBezTo>
                  <a:pt x="2" y="24"/>
                  <a:pt x="4" y="25"/>
                  <a:pt x="4" y="26"/>
                </a:cubicBezTo>
                <a:cubicBezTo>
                  <a:pt x="4" y="27"/>
                  <a:pt x="5" y="32"/>
                  <a:pt x="5" y="33"/>
                </a:cubicBezTo>
                <a:cubicBezTo>
                  <a:pt x="5" y="34"/>
                  <a:pt x="5" y="34"/>
                  <a:pt x="6" y="34"/>
                </a:cubicBezTo>
                <a:cubicBezTo>
                  <a:pt x="6" y="35"/>
                  <a:pt x="7" y="36"/>
                  <a:pt x="7" y="37"/>
                </a:cubicBezTo>
                <a:cubicBezTo>
                  <a:pt x="8" y="38"/>
                  <a:pt x="10" y="40"/>
                  <a:pt x="10" y="41"/>
                </a:cubicBezTo>
                <a:cubicBezTo>
                  <a:pt x="10" y="41"/>
                  <a:pt x="9" y="43"/>
                  <a:pt x="9" y="45"/>
                </a:cubicBezTo>
                <a:cubicBezTo>
                  <a:pt x="9" y="46"/>
                  <a:pt x="9" y="46"/>
                  <a:pt x="10" y="47"/>
                </a:cubicBezTo>
                <a:cubicBezTo>
                  <a:pt x="10" y="48"/>
                  <a:pt x="12" y="48"/>
                  <a:pt x="12" y="49"/>
                </a:cubicBezTo>
                <a:cubicBezTo>
                  <a:pt x="12" y="49"/>
                  <a:pt x="12" y="50"/>
                  <a:pt x="12" y="51"/>
                </a:cubicBezTo>
                <a:cubicBezTo>
                  <a:pt x="12" y="51"/>
                  <a:pt x="12" y="52"/>
                  <a:pt x="12" y="53"/>
                </a:cubicBezTo>
                <a:cubicBezTo>
                  <a:pt x="12" y="54"/>
                  <a:pt x="13" y="54"/>
                  <a:pt x="13" y="55"/>
                </a:cubicBezTo>
                <a:cubicBezTo>
                  <a:pt x="13" y="56"/>
                  <a:pt x="13" y="58"/>
                  <a:pt x="13" y="59"/>
                </a:cubicBezTo>
                <a:cubicBezTo>
                  <a:pt x="13" y="59"/>
                  <a:pt x="14" y="61"/>
                  <a:pt x="14" y="62"/>
                </a:cubicBezTo>
                <a:cubicBezTo>
                  <a:pt x="13" y="64"/>
                  <a:pt x="13" y="66"/>
                  <a:pt x="14" y="66"/>
                </a:cubicBezTo>
                <a:cubicBezTo>
                  <a:pt x="14" y="66"/>
                  <a:pt x="14" y="66"/>
                  <a:pt x="15" y="67"/>
                </a:cubicBezTo>
                <a:cubicBezTo>
                  <a:pt x="15" y="67"/>
                  <a:pt x="15" y="68"/>
                  <a:pt x="15" y="68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33"/>
          <p:cNvSpPr/>
          <p:nvPr/>
        </p:nvSpPr>
        <p:spPr>
          <a:xfrm>
            <a:off x="10035026" y="2915506"/>
            <a:ext cx="535049" cy="414633"/>
          </a:xfrm>
          <a:custGeom>
            <a:avLst/>
            <a:gdLst/>
            <a:ahLst/>
            <a:cxnLst/>
            <a:rect l="l" t="t" r="r" b="b"/>
            <a:pathLst>
              <a:path w="80" h="58" extrusionOk="0">
                <a:moveTo>
                  <a:pt x="61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1"/>
                  <a:pt x="57" y="1"/>
                  <a:pt x="52" y="3"/>
                </a:cubicBezTo>
                <a:cubicBezTo>
                  <a:pt x="48" y="3"/>
                  <a:pt x="19" y="9"/>
                  <a:pt x="0" y="13"/>
                </a:cubicBezTo>
                <a:cubicBezTo>
                  <a:pt x="0" y="17"/>
                  <a:pt x="2" y="24"/>
                  <a:pt x="2" y="24"/>
                </a:cubicBezTo>
                <a:cubicBezTo>
                  <a:pt x="2" y="24"/>
                  <a:pt x="2" y="24"/>
                  <a:pt x="3" y="23"/>
                </a:cubicBezTo>
                <a:cubicBezTo>
                  <a:pt x="3" y="23"/>
                  <a:pt x="5" y="21"/>
                  <a:pt x="6" y="20"/>
                </a:cubicBezTo>
                <a:cubicBezTo>
                  <a:pt x="6" y="19"/>
                  <a:pt x="7" y="18"/>
                  <a:pt x="7" y="18"/>
                </a:cubicBezTo>
                <a:cubicBezTo>
                  <a:pt x="8" y="17"/>
                  <a:pt x="9" y="17"/>
                  <a:pt x="10" y="17"/>
                </a:cubicBezTo>
                <a:cubicBezTo>
                  <a:pt x="11" y="17"/>
                  <a:pt x="10" y="16"/>
                  <a:pt x="11" y="15"/>
                </a:cubicBezTo>
                <a:cubicBezTo>
                  <a:pt x="12" y="14"/>
                  <a:pt x="11" y="14"/>
                  <a:pt x="12" y="13"/>
                </a:cubicBezTo>
                <a:cubicBezTo>
                  <a:pt x="12" y="12"/>
                  <a:pt x="12" y="13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6" y="14"/>
                  <a:pt x="17" y="14"/>
                </a:cubicBezTo>
                <a:cubicBezTo>
                  <a:pt x="18" y="14"/>
                  <a:pt x="18" y="13"/>
                  <a:pt x="18" y="12"/>
                </a:cubicBezTo>
                <a:cubicBezTo>
                  <a:pt x="18" y="11"/>
                  <a:pt x="18" y="12"/>
                  <a:pt x="19" y="12"/>
                </a:cubicBezTo>
                <a:cubicBezTo>
                  <a:pt x="20" y="11"/>
                  <a:pt x="20" y="11"/>
                  <a:pt x="21" y="10"/>
                </a:cubicBezTo>
                <a:cubicBezTo>
                  <a:pt x="21" y="10"/>
                  <a:pt x="21" y="10"/>
                  <a:pt x="22" y="10"/>
                </a:cubicBezTo>
                <a:cubicBezTo>
                  <a:pt x="23" y="9"/>
                  <a:pt x="23" y="10"/>
                  <a:pt x="24" y="10"/>
                </a:cubicBezTo>
                <a:cubicBezTo>
                  <a:pt x="25" y="11"/>
                  <a:pt x="24" y="10"/>
                  <a:pt x="26" y="10"/>
                </a:cubicBezTo>
                <a:cubicBezTo>
                  <a:pt x="27" y="10"/>
                  <a:pt x="27" y="10"/>
                  <a:pt x="28" y="10"/>
                </a:cubicBezTo>
                <a:cubicBezTo>
                  <a:pt x="29" y="10"/>
                  <a:pt x="28" y="10"/>
                  <a:pt x="28" y="12"/>
                </a:cubicBezTo>
                <a:cubicBezTo>
                  <a:pt x="28" y="13"/>
                  <a:pt x="28" y="12"/>
                  <a:pt x="29" y="13"/>
                </a:cubicBezTo>
                <a:cubicBezTo>
                  <a:pt x="29" y="14"/>
                  <a:pt x="29" y="14"/>
                  <a:pt x="30" y="14"/>
                </a:cubicBezTo>
                <a:cubicBezTo>
                  <a:pt x="30" y="15"/>
                  <a:pt x="30" y="15"/>
                  <a:pt x="30" y="16"/>
                </a:cubicBezTo>
                <a:cubicBezTo>
                  <a:pt x="31" y="16"/>
                  <a:pt x="32" y="16"/>
                  <a:pt x="33" y="16"/>
                </a:cubicBezTo>
                <a:cubicBezTo>
                  <a:pt x="34" y="16"/>
                  <a:pt x="36" y="17"/>
                  <a:pt x="36" y="19"/>
                </a:cubicBezTo>
                <a:cubicBezTo>
                  <a:pt x="36" y="20"/>
                  <a:pt x="35" y="20"/>
                  <a:pt x="37" y="20"/>
                </a:cubicBezTo>
                <a:cubicBezTo>
                  <a:pt x="39" y="20"/>
                  <a:pt x="39" y="21"/>
                  <a:pt x="40" y="21"/>
                </a:cubicBezTo>
                <a:cubicBezTo>
                  <a:pt x="41" y="22"/>
                  <a:pt x="42" y="21"/>
                  <a:pt x="42" y="22"/>
                </a:cubicBezTo>
                <a:cubicBezTo>
                  <a:pt x="43" y="23"/>
                  <a:pt x="44" y="23"/>
                  <a:pt x="44" y="24"/>
                </a:cubicBezTo>
                <a:cubicBezTo>
                  <a:pt x="45" y="25"/>
                  <a:pt x="45" y="25"/>
                  <a:pt x="45" y="27"/>
                </a:cubicBezTo>
                <a:cubicBezTo>
                  <a:pt x="44" y="28"/>
                  <a:pt x="44" y="28"/>
                  <a:pt x="43" y="30"/>
                </a:cubicBezTo>
                <a:cubicBezTo>
                  <a:pt x="43" y="32"/>
                  <a:pt x="43" y="31"/>
                  <a:pt x="42" y="32"/>
                </a:cubicBezTo>
                <a:cubicBezTo>
                  <a:pt x="42" y="33"/>
                  <a:pt x="42" y="34"/>
                  <a:pt x="42" y="34"/>
                </a:cubicBezTo>
                <a:cubicBezTo>
                  <a:pt x="44" y="35"/>
                  <a:pt x="44" y="36"/>
                  <a:pt x="45" y="34"/>
                </a:cubicBezTo>
                <a:cubicBezTo>
                  <a:pt x="46" y="33"/>
                  <a:pt x="46" y="31"/>
                  <a:pt x="47" y="32"/>
                </a:cubicBezTo>
                <a:cubicBezTo>
                  <a:pt x="48" y="34"/>
                  <a:pt x="50" y="34"/>
                  <a:pt x="51" y="35"/>
                </a:cubicBezTo>
                <a:cubicBezTo>
                  <a:pt x="51" y="35"/>
                  <a:pt x="50" y="36"/>
                  <a:pt x="52" y="36"/>
                </a:cubicBezTo>
                <a:cubicBezTo>
                  <a:pt x="54" y="37"/>
                  <a:pt x="53" y="37"/>
                  <a:pt x="55" y="37"/>
                </a:cubicBezTo>
                <a:cubicBezTo>
                  <a:pt x="58" y="37"/>
                  <a:pt x="57" y="37"/>
                  <a:pt x="58" y="37"/>
                </a:cubicBezTo>
                <a:cubicBezTo>
                  <a:pt x="60" y="38"/>
                  <a:pt x="61" y="40"/>
                  <a:pt x="61" y="39"/>
                </a:cubicBezTo>
                <a:cubicBezTo>
                  <a:pt x="62" y="38"/>
                  <a:pt x="61" y="38"/>
                  <a:pt x="60" y="37"/>
                </a:cubicBezTo>
                <a:cubicBezTo>
                  <a:pt x="60" y="36"/>
                  <a:pt x="59" y="35"/>
                  <a:pt x="58" y="34"/>
                </a:cubicBezTo>
                <a:cubicBezTo>
                  <a:pt x="57" y="34"/>
                  <a:pt x="57" y="34"/>
                  <a:pt x="56" y="33"/>
                </a:cubicBezTo>
                <a:cubicBezTo>
                  <a:pt x="55" y="32"/>
                  <a:pt x="53" y="30"/>
                  <a:pt x="54" y="31"/>
                </a:cubicBezTo>
                <a:cubicBezTo>
                  <a:pt x="56" y="32"/>
                  <a:pt x="56" y="33"/>
                  <a:pt x="57" y="33"/>
                </a:cubicBezTo>
                <a:cubicBezTo>
                  <a:pt x="58" y="32"/>
                  <a:pt x="56" y="31"/>
                  <a:pt x="55" y="30"/>
                </a:cubicBezTo>
                <a:cubicBezTo>
                  <a:pt x="55" y="28"/>
                  <a:pt x="55" y="28"/>
                  <a:pt x="54" y="27"/>
                </a:cubicBezTo>
                <a:cubicBezTo>
                  <a:pt x="54" y="25"/>
                  <a:pt x="54" y="26"/>
                  <a:pt x="54" y="24"/>
                </a:cubicBezTo>
                <a:cubicBezTo>
                  <a:pt x="54" y="22"/>
                  <a:pt x="54" y="23"/>
                  <a:pt x="54" y="21"/>
                </a:cubicBezTo>
                <a:cubicBezTo>
                  <a:pt x="54" y="18"/>
                  <a:pt x="55" y="18"/>
                  <a:pt x="54" y="16"/>
                </a:cubicBezTo>
                <a:cubicBezTo>
                  <a:pt x="53" y="15"/>
                  <a:pt x="52" y="15"/>
                  <a:pt x="52" y="15"/>
                </a:cubicBezTo>
                <a:cubicBezTo>
                  <a:pt x="52" y="14"/>
                  <a:pt x="50" y="14"/>
                  <a:pt x="52" y="13"/>
                </a:cubicBezTo>
                <a:cubicBezTo>
                  <a:pt x="53" y="13"/>
                  <a:pt x="53" y="14"/>
                  <a:pt x="54" y="13"/>
                </a:cubicBezTo>
                <a:cubicBezTo>
                  <a:pt x="54" y="11"/>
                  <a:pt x="53" y="11"/>
                  <a:pt x="54" y="10"/>
                </a:cubicBezTo>
                <a:cubicBezTo>
                  <a:pt x="54" y="10"/>
                  <a:pt x="55" y="11"/>
                  <a:pt x="55" y="10"/>
                </a:cubicBezTo>
                <a:cubicBezTo>
                  <a:pt x="56" y="9"/>
                  <a:pt x="55" y="8"/>
                  <a:pt x="56" y="9"/>
                </a:cubicBezTo>
                <a:cubicBezTo>
                  <a:pt x="56" y="9"/>
                  <a:pt x="56" y="10"/>
                  <a:pt x="57" y="9"/>
                </a:cubicBezTo>
                <a:cubicBezTo>
                  <a:pt x="58" y="8"/>
                  <a:pt x="58" y="8"/>
                  <a:pt x="58" y="7"/>
                </a:cubicBezTo>
                <a:cubicBezTo>
                  <a:pt x="58" y="6"/>
                  <a:pt x="57" y="5"/>
                  <a:pt x="58" y="5"/>
                </a:cubicBezTo>
                <a:cubicBezTo>
                  <a:pt x="59" y="5"/>
                  <a:pt x="59" y="4"/>
                  <a:pt x="59" y="5"/>
                </a:cubicBezTo>
                <a:cubicBezTo>
                  <a:pt x="60" y="5"/>
                  <a:pt x="61" y="4"/>
                  <a:pt x="61" y="5"/>
                </a:cubicBezTo>
                <a:cubicBezTo>
                  <a:pt x="61" y="6"/>
                  <a:pt x="61" y="6"/>
                  <a:pt x="60" y="7"/>
                </a:cubicBezTo>
                <a:cubicBezTo>
                  <a:pt x="60" y="8"/>
                  <a:pt x="62" y="7"/>
                  <a:pt x="61" y="8"/>
                </a:cubicBezTo>
                <a:cubicBezTo>
                  <a:pt x="60" y="9"/>
                  <a:pt x="59" y="8"/>
                  <a:pt x="58" y="9"/>
                </a:cubicBezTo>
                <a:cubicBezTo>
                  <a:pt x="57" y="10"/>
                  <a:pt x="57" y="10"/>
                  <a:pt x="57" y="12"/>
                </a:cubicBezTo>
                <a:cubicBezTo>
                  <a:pt x="57" y="13"/>
                  <a:pt x="56" y="13"/>
                  <a:pt x="57" y="14"/>
                </a:cubicBezTo>
                <a:cubicBezTo>
                  <a:pt x="57" y="15"/>
                  <a:pt x="59" y="14"/>
                  <a:pt x="59" y="15"/>
                </a:cubicBezTo>
                <a:cubicBezTo>
                  <a:pt x="59" y="16"/>
                  <a:pt x="58" y="17"/>
                  <a:pt x="58" y="18"/>
                </a:cubicBezTo>
                <a:cubicBezTo>
                  <a:pt x="57" y="18"/>
                  <a:pt x="57" y="19"/>
                  <a:pt x="58" y="19"/>
                </a:cubicBezTo>
                <a:cubicBezTo>
                  <a:pt x="59" y="20"/>
                  <a:pt x="60" y="19"/>
                  <a:pt x="60" y="20"/>
                </a:cubicBezTo>
                <a:cubicBezTo>
                  <a:pt x="60" y="21"/>
                  <a:pt x="60" y="21"/>
                  <a:pt x="59" y="22"/>
                </a:cubicBezTo>
                <a:cubicBezTo>
                  <a:pt x="57" y="22"/>
                  <a:pt x="57" y="23"/>
                  <a:pt x="57" y="23"/>
                </a:cubicBezTo>
                <a:cubicBezTo>
                  <a:pt x="58" y="24"/>
                  <a:pt x="60" y="25"/>
                  <a:pt x="60" y="26"/>
                </a:cubicBezTo>
                <a:cubicBezTo>
                  <a:pt x="60" y="26"/>
                  <a:pt x="59" y="28"/>
                  <a:pt x="59" y="29"/>
                </a:cubicBezTo>
                <a:cubicBezTo>
                  <a:pt x="60" y="30"/>
                  <a:pt x="59" y="31"/>
                  <a:pt x="60" y="31"/>
                </a:cubicBezTo>
                <a:cubicBezTo>
                  <a:pt x="61" y="32"/>
                  <a:pt x="62" y="32"/>
                  <a:pt x="63" y="32"/>
                </a:cubicBezTo>
                <a:cubicBezTo>
                  <a:pt x="64" y="33"/>
                  <a:pt x="64" y="33"/>
                  <a:pt x="65" y="32"/>
                </a:cubicBezTo>
                <a:cubicBezTo>
                  <a:pt x="65" y="31"/>
                  <a:pt x="65" y="30"/>
                  <a:pt x="66" y="31"/>
                </a:cubicBezTo>
                <a:cubicBezTo>
                  <a:pt x="67" y="32"/>
                  <a:pt x="68" y="32"/>
                  <a:pt x="67" y="33"/>
                </a:cubicBezTo>
                <a:cubicBezTo>
                  <a:pt x="67" y="34"/>
                  <a:pt x="66" y="33"/>
                  <a:pt x="66" y="34"/>
                </a:cubicBezTo>
                <a:cubicBezTo>
                  <a:pt x="67" y="35"/>
                  <a:pt x="69" y="34"/>
                  <a:pt x="69" y="35"/>
                </a:cubicBezTo>
                <a:cubicBezTo>
                  <a:pt x="69" y="36"/>
                  <a:pt x="69" y="37"/>
                  <a:pt x="69" y="38"/>
                </a:cubicBezTo>
                <a:cubicBezTo>
                  <a:pt x="68" y="38"/>
                  <a:pt x="67" y="39"/>
                  <a:pt x="67" y="39"/>
                </a:cubicBezTo>
                <a:cubicBezTo>
                  <a:pt x="68" y="40"/>
                  <a:pt x="68" y="40"/>
                  <a:pt x="69" y="40"/>
                </a:cubicBezTo>
                <a:cubicBezTo>
                  <a:pt x="71" y="39"/>
                  <a:pt x="71" y="39"/>
                  <a:pt x="72" y="40"/>
                </a:cubicBezTo>
                <a:cubicBezTo>
                  <a:pt x="72" y="40"/>
                  <a:pt x="73" y="41"/>
                  <a:pt x="72" y="42"/>
                </a:cubicBezTo>
                <a:cubicBezTo>
                  <a:pt x="71" y="42"/>
                  <a:pt x="71" y="43"/>
                  <a:pt x="71" y="44"/>
                </a:cubicBezTo>
                <a:cubicBezTo>
                  <a:pt x="70" y="45"/>
                  <a:pt x="70" y="46"/>
                  <a:pt x="70" y="47"/>
                </a:cubicBezTo>
                <a:cubicBezTo>
                  <a:pt x="70" y="49"/>
                  <a:pt x="70" y="52"/>
                  <a:pt x="70" y="52"/>
                </a:cubicBezTo>
                <a:cubicBezTo>
                  <a:pt x="70" y="52"/>
                  <a:pt x="69" y="53"/>
                  <a:pt x="70" y="54"/>
                </a:cubicBezTo>
                <a:cubicBezTo>
                  <a:pt x="70" y="55"/>
                  <a:pt x="70" y="58"/>
                  <a:pt x="71" y="57"/>
                </a:cubicBezTo>
                <a:cubicBezTo>
                  <a:pt x="72" y="56"/>
                  <a:pt x="72" y="57"/>
                  <a:pt x="72" y="54"/>
                </a:cubicBezTo>
                <a:cubicBezTo>
                  <a:pt x="72" y="51"/>
                  <a:pt x="72" y="51"/>
                  <a:pt x="73" y="50"/>
                </a:cubicBezTo>
                <a:cubicBezTo>
                  <a:pt x="73" y="49"/>
                  <a:pt x="73" y="48"/>
                  <a:pt x="74" y="48"/>
                </a:cubicBezTo>
                <a:cubicBezTo>
                  <a:pt x="75" y="48"/>
                  <a:pt x="75" y="49"/>
                  <a:pt x="75" y="47"/>
                </a:cubicBezTo>
                <a:cubicBezTo>
                  <a:pt x="75" y="45"/>
                  <a:pt x="75" y="44"/>
                  <a:pt x="76" y="42"/>
                </a:cubicBezTo>
                <a:cubicBezTo>
                  <a:pt x="76" y="40"/>
                  <a:pt x="77" y="41"/>
                  <a:pt x="77" y="39"/>
                </a:cubicBezTo>
                <a:cubicBezTo>
                  <a:pt x="77" y="37"/>
                  <a:pt x="77" y="36"/>
                  <a:pt x="77" y="34"/>
                </a:cubicBezTo>
                <a:cubicBezTo>
                  <a:pt x="78" y="33"/>
                  <a:pt x="78" y="32"/>
                  <a:pt x="78" y="31"/>
                </a:cubicBezTo>
                <a:cubicBezTo>
                  <a:pt x="79" y="31"/>
                  <a:pt x="80" y="31"/>
                  <a:pt x="80" y="29"/>
                </a:cubicBezTo>
                <a:cubicBezTo>
                  <a:pt x="80" y="27"/>
                  <a:pt x="80" y="28"/>
                  <a:pt x="80" y="27"/>
                </a:cubicBezTo>
                <a:cubicBezTo>
                  <a:pt x="80" y="27"/>
                  <a:pt x="80" y="26"/>
                  <a:pt x="80" y="26"/>
                </a:cubicBezTo>
                <a:cubicBezTo>
                  <a:pt x="76" y="27"/>
                  <a:pt x="70" y="28"/>
                  <a:pt x="69" y="28"/>
                </a:cubicBezTo>
                <a:cubicBezTo>
                  <a:pt x="69" y="28"/>
                  <a:pt x="63" y="7"/>
                  <a:pt x="61" y="0"/>
                </a:cubicBezTo>
                <a:close/>
              </a:path>
            </a:pathLst>
          </a:custGeom>
          <a:solidFill>
            <a:srgbClr val="0DB06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33"/>
          <p:cNvSpPr/>
          <p:nvPr/>
        </p:nvSpPr>
        <p:spPr>
          <a:xfrm>
            <a:off x="10610133" y="2286671"/>
            <a:ext cx="400571" cy="221853"/>
          </a:xfrm>
          <a:custGeom>
            <a:avLst/>
            <a:gdLst/>
            <a:ahLst/>
            <a:cxnLst/>
            <a:rect l="l" t="t" r="r" b="b"/>
            <a:pathLst>
              <a:path w="60" h="31" extrusionOk="0">
                <a:moveTo>
                  <a:pt x="59" y="21"/>
                </a:moveTo>
                <a:cubicBezTo>
                  <a:pt x="59" y="19"/>
                  <a:pt x="59" y="19"/>
                  <a:pt x="59" y="18"/>
                </a:cubicBezTo>
                <a:cubicBezTo>
                  <a:pt x="58" y="17"/>
                  <a:pt x="59" y="17"/>
                  <a:pt x="58" y="16"/>
                </a:cubicBezTo>
                <a:cubicBezTo>
                  <a:pt x="57" y="15"/>
                  <a:pt x="57" y="15"/>
                  <a:pt x="56" y="14"/>
                </a:cubicBezTo>
                <a:cubicBezTo>
                  <a:pt x="55" y="14"/>
                  <a:pt x="54" y="14"/>
                  <a:pt x="54" y="14"/>
                </a:cubicBezTo>
                <a:cubicBezTo>
                  <a:pt x="54" y="14"/>
                  <a:pt x="54" y="15"/>
                  <a:pt x="56" y="15"/>
                </a:cubicBezTo>
                <a:cubicBezTo>
                  <a:pt x="57" y="16"/>
                  <a:pt x="58" y="16"/>
                  <a:pt x="58" y="17"/>
                </a:cubicBezTo>
                <a:cubicBezTo>
                  <a:pt x="58" y="18"/>
                  <a:pt x="57" y="20"/>
                  <a:pt x="56" y="20"/>
                </a:cubicBezTo>
                <a:cubicBezTo>
                  <a:pt x="55" y="21"/>
                  <a:pt x="55" y="21"/>
                  <a:pt x="53" y="22"/>
                </a:cubicBezTo>
                <a:cubicBezTo>
                  <a:pt x="52" y="22"/>
                  <a:pt x="52" y="22"/>
                  <a:pt x="51" y="21"/>
                </a:cubicBezTo>
                <a:cubicBezTo>
                  <a:pt x="50" y="21"/>
                  <a:pt x="51" y="21"/>
                  <a:pt x="50" y="20"/>
                </a:cubicBezTo>
                <a:cubicBezTo>
                  <a:pt x="49" y="18"/>
                  <a:pt x="49" y="19"/>
                  <a:pt x="48" y="18"/>
                </a:cubicBezTo>
                <a:cubicBezTo>
                  <a:pt x="46" y="18"/>
                  <a:pt x="45" y="18"/>
                  <a:pt x="46" y="17"/>
                </a:cubicBezTo>
                <a:cubicBezTo>
                  <a:pt x="47" y="17"/>
                  <a:pt x="46" y="15"/>
                  <a:pt x="45" y="15"/>
                </a:cubicBezTo>
                <a:cubicBezTo>
                  <a:pt x="45" y="14"/>
                  <a:pt x="44" y="13"/>
                  <a:pt x="43" y="13"/>
                </a:cubicBezTo>
                <a:cubicBezTo>
                  <a:pt x="42" y="13"/>
                  <a:pt x="42" y="14"/>
                  <a:pt x="41" y="13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40" y="10"/>
                  <a:pt x="40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6"/>
                  <a:pt x="42" y="5"/>
                </a:cubicBezTo>
                <a:cubicBezTo>
                  <a:pt x="43" y="4"/>
                  <a:pt x="44" y="3"/>
                  <a:pt x="43" y="3"/>
                </a:cubicBezTo>
                <a:cubicBezTo>
                  <a:pt x="43" y="3"/>
                  <a:pt x="41" y="5"/>
                  <a:pt x="40" y="4"/>
                </a:cubicBezTo>
                <a:cubicBezTo>
                  <a:pt x="40" y="3"/>
                  <a:pt x="40" y="2"/>
                  <a:pt x="39" y="1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0"/>
                  <a:pt x="36" y="1"/>
                </a:cubicBezTo>
                <a:cubicBezTo>
                  <a:pt x="34" y="2"/>
                  <a:pt x="34" y="2"/>
                  <a:pt x="33" y="4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7" y="6"/>
                  <a:pt x="25" y="7"/>
                </a:cubicBezTo>
                <a:cubicBezTo>
                  <a:pt x="23" y="8"/>
                  <a:pt x="21" y="8"/>
                  <a:pt x="17" y="9"/>
                </a:cubicBezTo>
                <a:cubicBezTo>
                  <a:pt x="15" y="9"/>
                  <a:pt x="14" y="9"/>
                  <a:pt x="13" y="9"/>
                </a:cubicBezTo>
                <a:cubicBezTo>
                  <a:pt x="12" y="10"/>
                  <a:pt x="12" y="10"/>
                  <a:pt x="11" y="10"/>
                </a:cubicBezTo>
                <a:cubicBezTo>
                  <a:pt x="9" y="11"/>
                  <a:pt x="4" y="12"/>
                  <a:pt x="3" y="12"/>
                </a:cubicBezTo>
                <a:cubicBezTo>
                  <a:pt x="2" y="13"/>
                  <a:pt x="2" y="13"/>
                  <a:pt x="1" y="13"/>
                </a:cubicBezTo>
                <a:cubicBezTo>
                  <a:pt x="1" y="14"/>
                  <a:pt x="1" y="14"/>
                  <a:pt x="0" y="17"/>
                </a:cubicBezTo>
                <a:cubicBezTo>
                  <a:pt x="0" y="20"/>
                  <a:pt x="1" y="24"/>
                  <a:pt x="0" y="27"/>
                </a:cubicBezTo>
                <a:cubicBezTo>
                  <a:pt x="0" y="28"/>
                  <a:pt x="0" y="28"/>
                  <a:pt x="1" y="29"/>
                </a:cubicBezTo>
                <a:cubicBezTo>
                  <a:pt x="1" y="28"/>
                  <a:pt x="3" y="28"/>
                  <a:pt x="4" y="28"/>
                </a:cubicBezTo>
                <a:cubicBezTo>
                  <a:pt x="6" y="27"/>
                  <a:pt x="12" y="26"/>
                  <a:pt x="14" y="26"/>
                </a:cubicBezTo>
                <a:cubicBezTo>
                  <a:pt x="17" y="25"/>
                  <a:pt x="18" y="25"/>
                  <a:pt x="21" y="24"/>
                </a:cubicBezTo>
                <a:cubicBezTo>
                  <a:pt x="24" y="23"/>
                  <a:pt x="25" y="23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31" y="22"/>
                  <a:pt x="32" y="21"/>
                  <a:pt x="33" y="21"/>
                </a:cubicBezTo>
                <a:cubicBezTo>
                  <a:pt x="34" y="21"/>
                  <a:pt x="33" y="20"/>
                  <a:pt x="35" y="22"/>
                </a:cubicBezTo>
                <a:cubicBezTo>
                  <a:pt x="36" y="24"/>
                  <a:pt x="36" y="23"/>
                  <a:pt x="37" y="25"/>
                </a:cubicBezTo>
                <a:cubicBezTo>
                  <a:pt x="37" y="26"/>
                  <a:pt x="37" y="27"/>
                  <a:pt x="37" y="27"/>
                </a:cubicBezTo>
                <a:cubicBezTo>
                  <a:pt x="38" y="27"/>
                  <a:pt x="38" y="27"/>
                  <a:pt x="39" y="26"/>
                </a:cubicBezTo>
                <a:cubicBezTo>
                  <a:pt x="40" y="26"/>
                  <a:pt x="40" y="24"/>
                  <a:pt x="40" y="26"/>
                </a:cubicBezTo>
                <a:cubicBezTo>
                  <a:pt x="40" y="27"/>
                  <a:pt x="40" y="28"/>
                  <a:pt x="40" y="29"/>
                </a:cubicBezTo>
                <a:cubicBezTo>
                  <a:pt x="40" y="29"/>
                  <a:pt x="40" y="30"/>
                  <a:pt x="41" y="31"/>
                </a:cubicBezTo>
                <a:cubicBezTo>
                  <a:pt x="41" y="31"/>
                  <a:pt x="41" y="30"/>
                  <a:pt x="42" y="29"/>
                </a:cubicBezTo>
                <a:cubicBezTo>
                  <a:pt x="43" y="29"/>
                  <a:pt x="43" y="29"/>
                  <a:pt x="44" y="29"/>
                </a:cubicBezTo>
                <a:cubicBezTo>
                  <a:pt x="44" y="28"/>
                  <a:pt x="44" y="28"/>
                  <a:pt x="45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7" y="24"/>
                  <a:pt x="48" y="22"/>
                  <a:pt x="48" y="23"/>
                </a:cubicBezTo>
                <a:cubicBezTo>
                  <a:pt x="48" y="24"/>
                  <a:pt x="48" y="25"/>
                  <a:pt x="48" y="26"/>
                </a:cubicBezTo>
                <a:cubicBezTo>
                  <a:pt x="48" y="26"/>
                  <a:pt x="49" y="28"/>
                  <a:pt x="50" y="27"/>
                </a:cubicBezTo>
                <a:cubicBezTo>
                  <a:pt x="51" y="27"/>
                  <a:pt x="54" y="24"/>
                  <a:pt x="55" y="23"/>
                </a:cubicBezTo>
                <a:cubicBezTo>
                  <a:pt x="56" y="23"/>
                  <a:pt x="56" y="23"/>
                  <a:pt x="58" y="22"/>
                </a:cubicBezTo>
                <a:cubicBezTo>
                  <a:pt x="59" y="21"/>
                  <a:pt x="60" y="22"/>
                  <a:pt x="59" y="21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33"/>
          <p:cNvSpPr/>
          <p:nvPr/>
        </p:nvSpPr>
        <p:spPr>
          <a:xfrm>
            <a:off x="5427021" y="2508523"/>
            <a:ext cx="755364" cy="1243903"/>
          </a:xfrm>
          <a:custGeom>
            <a:avLst/>
            <a:gdLst/>
            <a:ahLst/>
            <a:cxnLst/>
            <a:rect l="l" t="t" r="r" b="b"/>
            <a:pathLst>
              <a:path w="113" h="174" extrusionOk="0">
                <a:moveTo>
                  <a:pt x="64" y="11"/>
                </a:moveTo>
                <a:cubicBezTo>
                  <a:pt x="48" y="8"/>
                  <a:pt x="32" y="4"/>
                  <a:pt x="17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74" y="174"/>
                  <a:pt x="74" y="174"/>
                  <a:pt x="74" y="174"/>
                </a:cubicBezTo>
                <a:cubicBezTo>
                  <a:pt x="75" y="173"/>
                  <a:pt x="75" y="173"/>
                  <a:pt x="75" y="172"/>
                </a:cubicBezTo>
                <a:cubicBezTo>
                  <a:pt x="76" y="171"/>
                  <a:pt x="76" y="169"/>
                  <a:pt x="76" y="166"/>
                </a:cubicBezTo>
                <a:cubicBezTo>
                  <a:pt x="76" y="163"/>
                  <a:pt x="77" y="162"/>
                  <a:pt x="77" y="159"/>
                </a:cubicBezTo>
                <a:cubicBezTo>
                  <a:pt x="77" y="157"/>
                  <a:pt x="77" y="154"/>
                  <a:pt x="77" y="153"/>
                </a:cubicBezTo>
                <a:cubicBezTo>
                  <a:pt x="77" y="152"/>
                  <a:pt x="78" y="150"/>
                  <a:pt x="80" y="149"/>
                </a:cubicBezTo>
                <a:cubicBezTo>
                  <a:pt x="82" y="148"/>
                  <a:pt x="82" y="149"/>
                  <a:pt x="84" y="151"/>
                </a:cubicBezTo>
                <a:cubicBezTo>
                  <a:pt x="86" y="152"/>
                  <a:pt x="85" y="153"/>
                  <a:pt x="87" y="153"/>
                </a:cubicBezTo>
                <a:cubicBezTo>
                  <a:pt x="88" y="153"/>
                  <a:pt x="88" y="152"/>
                  <a:pt x="89" y="149"/>
                </a:cubicBezTo>
                <a:cubicBezTo>
                  <a:pt x="89" y="149"/>
                  <a:pt x="91" y="142"/>
                  <a:pt x="92" y="132"/>
                </a:cubicBezTo>
                <a:cubicBezTo>
                  <a:pt x="98" y="100"/>
                  <a:pt x="110" y="36"/>
                  <a:pt x="113" y="21"/>
                </a:cubicBezTo>
                <a:cubicBezTo>
                  <a:pt x="97" y="18"/>
                  <a:pt x="80" y="15"/>
                  <a:pt x="64" y="11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33"/>
          <p:cNvSpPr/>
          <p:nvPr/>
        </p:nvSpPr>
        <p:spPr>
          <a:xfrm>
            <a:off x="10469933" y="2629394"/>
            <a:ext cx="167383" cy="393215"/>
          </a:xfrm>
          <a:custGeom>
            <a:avLst/>
            <a:gdLst/>
            <a:ahLst/>
            <a:cxnLst/>
            <a:rect l="l" t="t" r="r" b="b"/>
            <a:pathLst>
              <a:path w="25" h="55" extrusionOk="0">
                <a:moveTo>
                  <a:pt x="22" y="7"/>
                </a:moveTo>
                <a:cubicBezTo>
                  <a:pt x="22" y="6"/>
                  <a:pt x="21" y="6"/>
                  <a:pt x="20" y="5"/>
                </a:cubicBezTo>
                <a:cubicBezTo>
                  <a:pt x="19" y="4"/>
                  <a:pt x="16" y="4"/>
                  <a:pt x="15" y="4"/>
                </a:cubicBezTo>
                <a:cubicBezTo>
                  <a:pt x="14" y="3"/>
                  <a:pt x="10" y="2"/>
                  <a:pt x="8" y="1"/>
                </a:cubicBezTo>
                <a:cubicBezTo>
                  <a:pt x="7" y="1"/>
                  <a:pt x="6" y="1"/>
                  <a:pt x="6" y="0"/>
                </a:cubicBezTo>
                <a:cubicBezTo>
                  <a:pt x="5" y="1"/>
                  <a:pt x="5" y="1"/>
                  <a:pt x="4" y="2"/>
                </a:cubicBezTo>
                <a:cubicBezTo>
                  <a:pt x="2" y="4"/>
                  <a:pt x="3" y="5"/>
                  <a:pt x="3" y="7"/>
                </a:cubicBezTo>
                <a:cubicBezTo>
                  <a:pt x="2" y="8"/>
                  <a:pt x="2" y="8"/>
                  <a:pt x="1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2"/>
                  <a:pt x="3" y="12"/>
                  <a:pt x="1" y="15"/>
                </a:cubicBezTo>
                <a:cubicBezTo>
                  <a:pt x="0" y="17"/>
                  <a:pt x="1" y="18"/>
                  <a:pt x="2" y="19"/>
                </a:cubicBezTo>
                <a:cubicBezTo>
                  <a:pt x="2" y="20"/>
                  <a:pt x="4" y="20"/>
                  <a:pt x="4" y="21"/>
                </a:cubicBezTo>
                <a:cubicBezTo>
                  <a:pt x="4" y="22"/>
                  <a:pt x="4" y="22"/>
                  <a:pt x="6" y="22"/>
                </a:cubicBezTo>
                <a:cubicBezTo>
                  <a:pt x="9" y="23"/>
                  <a:pt x="8" y="25"/>
                  <a:pt x="10" y="26"/>
                </a:cubicBezTo>
                <a:cubicBezTo>
                  <a:pt x="12" y="27"/>
                  <a:pt x="10" y="28"/>
                  <a:pt x="9" y="29"/>
                </a:cubicBezTo>
                <a:cubicBezTo>
                  <a:pt x="8" y="31"/>
                  <a:pt x="7" y="32"/>
                  <a:pt x="6" y="34"/>
                </a:cubicBezTo>
                <a:cubicBezTo>
                  <a:pt x="5" y="37"/>
                  <a:pt x="5" y="35"/>
                  <a:pt x="4" y="36"/>
                </a:cubicBezTo>
                <a:cubicBezTo>
                  <a:pt x="3" y="37"/>
                  <a:pt x="2" y="39"/>
                  <a:pt x="2" y="40"/>
                </a:cubicBezTo>
                <a:cubicBezTo>
                  <a:pt x="2" y="43"/>
                  <a:pt x="2" y="43"/>
                  <a:pt x="3" y="44"/>
                </a:cubicBezTo>
                <a:cubicBezTo>
                  <a:pt x="4" y="45"/>
                  <a:pt x="3" y="46"/>
                  <a:pt x="5" y="46"/>
                </a:cubicBezTo>
                <a:cubicBezTo>
                  <a:pt x="6" y="47"/>
                  <a:pt x="7" y="47"/>
                  <a:pt x="8" y="48"/>
                </a:cubicBezTo>
                <a:cubicBezTo>
                  <a:pt x="8" y="49"/>
                  <a:pt x="9" y="50"/>
                  <a:pt x="10" y="49"/>
                </a:cubicBezTo>
                <a:cubicBezTo>
                  <a:pt x="11" y="49"/>
                  <a:pt x="12" y="49"/>
                  <a:pt x="13" y="49"/>
                </a:cubicBezTo>
                <a:cubicBezTo>
                  <a:pt x="13" y="49"/>
                  <a:pt x="14" y="49"/>
                  <a:pt x="14" y="50"/>
                </a:cubicBezTo>
                <a:cubicBezTo>
                  <a:pt x="14" y="50"/>
                  <a:pt x="13" y="54"/>
                  <a:pt x="14" y="54"/>
                </a:cubicBezTo>
                <a:cubicBezTo>
                  <a:pt x="14" y="55"/>
                  <a:pt x="16" y="55"/>
                  <a:pt x="16" y="53"/>
                </a:cubicBezTo>
                <a:cubicBezTo>
                  <a:pt x="17" y="52"/>
                  <a:pt x="16" y="52"/>
                  <a:pt x="17" y="51"/>
                </a:cubicBezTo>
                <a:cubicBezTo>
                  <a:pt x="18" y="49"/>
                  <a:pt x="18" y="49"/>
                  <a:pt x="18" y="48"/>
                </a:cubicBezTo>
                <a:cubicBezTo>
                  <a:pt x="18" y="47"/>
                  <a:pt x="17" y="48"/>
                  <a:pt x="18" y="46"/>
                </a:cubicBezTo>
                <a:cubicBezTo>
                  <a:pt x="19" y="45"/>
                  <a:pt x="19" y="46"/>
                  <a:pt x="20" y="44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1"/>
                  <a:pt x="21" y="41"/>
                  <a:pt x="21" y="40"/>
                </a:cubicBezTo>
                <a:cubicBezTo>
                  <a:pt x="21" y="40"/>
                  <a:pt x="21" y="39"/>
                  <a:pt x="21" y="39"/>
                </a:cubicBezTo>
                <a:cubicBezTo>
                  <a:pt x="21" y="39"/>
                  <a:pt x="21" y="39"/>
                  <a:pt x="22" y="38"/>
                </a:cubicBezTo>
                <a:cubicBezTo>
                  <a:pt x="22" y="38"/>
                  <a:pt x="22" y="39"/>
                  <a:pt x="22" y="38"/>
                </a:cubicBezTo>
                <a:cubicBezTo>
                  <a:pt x="23" y="38"/>
                  <a:pt x="22" y="39"/>
                  <a:pt x="23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5"/>
                </a:cubicBezTo>
                <a:cubicBezTo>
                  <a:pt x="23" y="33"/>
                  <a:pt x="23" y="33"/>
                  <a:pt x="23" y="32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3" y="29"/>
                  <a:pt x="23" y="29"/>
                  <a:pt x="23" y="28"/>
                </a:cubicBezTo>
                <a:cubicBezTo>
                  <a:pt x="23" y="28"/>
                  <a:pt x="23" y="29"/>
                  <a:pt x="23" y="28"/>
                </a:cubicBezTo>
                <a:cubicBezTo>
                  <a:pt x="24" y="27"/>
                  <a:pt x="24" y="28"/>
                  <a:pt x="24" y="27"/>
                </a:cubicBezTo>
                <a:cubicBezTo>
                  <a:pt x="24" y="26"/>
                  <a:pt x="24" y="25"/>
                  <a:pt x="24" y="25"/>
                </a:cubicBezTo>
                <a:cubicBezTo>
                  <a:pt x="24" y="24"/>
                  <a:pt x="24" y="23"/>
                  <a:pt x="24" y="22"/>
                </a:cubicBezTo>
                <a:cubicBezTo>
                  <a:pt x="24" y="21"/>
                  <a:pt x="23" y="20"/>
                  <a:pt x="23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5" y="18"/>
                  <a:pt x="23" y="18"/>
                </a:cubicBezTo>
                <a:cubicBezTo>
                  <a:pt x="22" y="18"/>
                  <a:pt x="23" y="18"/>
                  <a:pt x="22" y="18"/>
                </a:cubicBezTo>
                <a:cubicBezTo>
                  <a:pt x="21" y="18"/>
                  <a:pt x="21" y="18"/>
                  <a:pt x="20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8" y="18"/>
                  <a:pt x="18" y="17"/>
                </a:cubicBezTo>
                <a:cubicBezTo>
                  <a:pt x="18" y="16"/>
                  <a:pt x="17" y="17"/>
                  <a:pt x="18" y="16"/>
                </a:cubicBezTo>
                <a:cubicBezTo>
                  <a:pt x="18" y="15"/>
                  <a:pt x="18" y="15"/>
                  <a:pt x="18" y="14"/>
                </a:cubicBezTo>
                <a:cubicBezTo>
                  <a:pt x="19" y="14"/>
                  <a:pt x="18" y="14"/>
                  <a:pt x="19" y="13"/>
                </a:cubicBezTo>
                <a:cubicBezTo>
                  <a:pt x="19" y="12"/>
                  <a:pt x="19" y="13"/>
                  <a:pt x="20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9"/>
                  <a:pt x="22" y="8"/>
                  <a:pt x="22" y="7"/>
                </a:cubicBez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10797545" y="2428962"/>
            <a:ext cx="67239" cy="122401"/>
          </a:xfrm>
          <a:custGeom>
            <a:avLst/>
            <a:gdLst/>
            <a:ahLst/>
            <a:cxnLst/>
            <a:rect l="l" t="t" r="r" b="b"/>
            <a:pathLst>
              <a:path w="10" h="17" extrusionOk="0">
                <a:moveTo>
                  <a:pt x="7" y="2"/>
                </a:moveTo>
                <a:cubicBezTo>
                  <a:pt x="5" y="0"/>
                  <a:pt x="6" y="1"/>
                  <a:pt x="5" y="1"/>
                </a:cubicBezTo>
                <a:cubicBezTo>
                  <a:pt x="4" y="1"/>
                  <a:pt x="3" y="2"/>
                  <a:pt x="0" y="2"/>
                </a:cubicBezTo>
                <a:cubicBezTo>
                  <a:pt x="0" y="4"/>
                  <a:pt x="1" y="7"/>
                  <a:pt x="2" y="9"/>
                </a:cubicBezTo>
                <a:cubicBezTo>
                  <a:pt x="3" y="11"/>
                  <a:pt x="3" y="13"/>
                  <a:pt x="3" y="14"/>
                </a:cubicBezTo>
                <a:cubicBezTo>
                  <a:pt x="3" y="14"/>
                  <a:pt x="3" y="16"/>
                  <a:pt x="3" y="17"/>
                </a:cubicBezTo>
                <a:cubicBezTo>
                  <a:pt x="3" y="17"/>
                  <a:pt x="4" y="17"/>
                  <a:pt x="4" y="17"/>
                </a:cubicBezTo>
                <a:cubicBezTo>
                  <a:pt x="6" y="16"/>
                  <a:pt x="7" y="16"/>
                  <a:pt x="8" y="15"/>
                </a:cubicBezTo>
                <a:cubicBezTo>
                  <a:pt x="9" y="14"/>
                  <a:pt x="10" y="16"/>
                  <a:pt x="9" y="13"/>
                </a:cubicBezTo>
                <a:cubicBezTo>
                  <a:pt x="9" y="11"/>
                  <a:pt x="9" y="11"/>
                  <a:pt x="9" y="10"/>
                </a:cubicBezTo>
                <a:cubicBezTo>
                  <a:pt x="8" y="9"/>
                  <a:pt x="8" y="9"/>
                  <a:pt x="8" y="8"/>
                </a:cubicBezTo>
                <a:cubicBezTo>
                  <a:pt x="8" y="7"/>
                  <a:pt x="8" y="6"/>
                  <a:pt x="8" y="6"/>
                </a:cubicBezTo>
                <a:cubicBezTo>
                  <a:pt x="9" y="6"/>
                  <a:pt x="8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3"/>
                  <a:pt x="8" y="4"/>
                  <a:pt x="7" y="2"/>
                </a:cubicBezTo>
                <a:close/>
              </a:path>
            </a:pathLst>
          </a:custGeom>
          <a:solidFill>
            <a:srgbClr val="38761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33"/>
          <p:cNvSpPr/>
          <p:nvPr/>
        </p:nvSpPr>
        <p:spPr>
          <a:xfrm>
            <a:off x="9860491" y="2543712"/>
            <a:ext cx="682403" cy="486544"/>
          </a:xfrm>
          <a:custGeom>
            <a:avLst/>
            <a:gdLst/>
            <a:ahLst/>
            <a:cxnLst/>
            <a:rect l="l" t="t" r="r" b="b"/>
            <a:pathLst>
              <a:path w="102" h="68" extrusionOk="0">
                <a:moveTo>
                  <a:pt x="0" y="17"/>
                </a:moveTo>
                <a:cubicBezTo>
                  <a:pt x="0" y="17"/>
                  <a:pt x="8" y="66"/>
                  <a:pt x="8" y="67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78" y="55"/>
                  <a:pt x="78" y="54"/>
                </a:cubicBezTo>
                <a:cubicBezTo>
                  <a:pt x="79" y="54"/>
                  <a:pt x="84" y="54"/>
                  <a:pt x="86" y="53"/>
                </a:cubicBezTo>
                <a:cubicBezTo>
                  <a:pt x="88" y="51"/>
                  <a:pt x="90" y="49"/>
                  <a:pt x="91" y="50"/>
                </a:cubicBezTo>
                <a:cubicBezTo>
                  <a:pt x="92" y="51"/>
                  <a:pt x="93" y="52"/>
                  <a:pt x="93" y="51"/>
                </a:cubicBezTo>
                <a:cubicBezTo>
                  <a:pt x="93" y="51"/>
                  <a:pt x="94" y="49"/>
                  <a:pt x="94" y="48"/>
                </a:cubicBezTo>
                <a:cubicBezTo>
                  <a:pt x="95" y="47"/>
                  <a:pt x="96" y="48"/>
                  <a:pt x="97" y="46"/>
                </a:cubicBezTo>
                <a:cubicBezTo>
                  <a:pt x="98" y="44"/>
                  <a:pt x="101" y="41"/>
                  <a:pt x="101" y="40"/>
                </a:cubicBezTo>
                <a:cubicBezTo>
                  <a:pt x="101" y="40"/>
                  <a:pt x="102" y="40"/>
                  <a:pt x="102" y="39"/>
                </a:cubicBezTo>
                <a:cubicBezTo>
                  <a:pt x="102" y="39"/>
                  <a:pt x="101" y="38"/>
                  <a:pt x="100" y="37"/>
                </a:cubicBezTo>
                <a:cubicBezTo>
                  <a:pt x="100" y="36"/>
                  <a:pt x="100" y="35"/>
                  <a:pt x="98" y="34"/>
                </a:cubicBezTo>
                <a:cubicBezTo>
                  <a:pt x="97" y="34"/>
                  <a:pt x="95" y="35"/>
                  <a:pt x="95" y="34"/>
                </a:cubicBezTo>
                <a:cubicBezTo>
                  <a:pt x="95" y="34"/>
                  <a:pt x="95" y="32"/>
                  <a:pt x="94" y="32"/>
                </a:cubicBezTo>
                <a:cubicBezTo>
                  <a:pt x="93" y="31"/>
                  <a:pt x="92" y="31"/>
                  <a:pt x="92" y="29"/>
                </a:cubicBezTo>
                <a:cubicBezTo>
                  <a:pt x="92" y="27"/>
                  <a:pt x="93" y="25"/>
                  <a:pt x="93" y="25"/>
                </a:cubicBezTo>
                <a:cubicBezTo>
                  <a:pt x="94" y="24"/>
                  <a:pt x="94" y="24"/>
                  <a:pt x="93" y="23"/>
                </a:cubicBezTo>
                <a:cubicBezTo>
                  <a:pt x="92" y="23"/>
                  <a:pt x="91" y="23"/>
                  <a:pt x="92" y="22"/>
                </a:cubicBezTo>
                <a:cubicBezTo>
                  <a:pt x="92" y="21"/>
                  <a:pt x="93" y="21"/>
                  <a:pt x="94" y="20"/>
                </a:cubicBezTo>
                <a:cubicBezTo>
                  <a:pt x="94" y="18"/>
                  <a:pt x="94" y="16"/>
                  <a:pt x="94" y="16"/>
                </a:cubicBezTo>
                <a:cubicBezTo>
                  <a:pt x="94" y="15"/>
                  <a:pt x="95" y="14"/>
                  <a:pt x="96" y="13"/>
                </a:cubicBezTo>
                <a:cubicBezTo>
                  <a:pt x="96" y="13"/>
                  <a:pt x="97" y="12"/>
                  <a:pt x="97" y="12"/>
                </a:cubicBezTo>
                <a:cubicBezTo>
                  <a:pt x="97" y="12"/>
                  <a:pt x="92" y="10"/>
                  <a:pt x="92" y="10"/>
                </a:cubicBezTo>
                <a:cubicBezTo>
                  <a:pt x="91" y="10"/>
                  <a:pt x="90" y="9"/>
                  <a:pt x="90" y="7"/>
                </a:cubicBezTo>
                <a:cubicBezTo>
                  <a:pt x="89" y="6"/>
                  <a:pt x="89" y="5"/>
                  <a:pt x="88" y="4"/>
                </a:cubicBezTo>
                <a:cubicBezTo>
                  <a:pt x="88" y="4"/>
                  <a:pt x="87" y="3"/>
                  <a:pt x="87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3"/>
                  <a:pt x="85" y="3"/>
                  <a:pt x="85" y="2"/>
                </a:cubicBezTo>
                <a:cubicBezTo>
                  <a:pt x="84" y="2"/>
                  <a:pt x="83" y="0"/>
                  <a:pt x="82" y="1"/>
                </a:cubicBezTo>
                <a:cubicBezTo>
                  <a:pt x="80" y="1"/>
                  <a:pt x="76" y="3"/>
                  <a:pt x="75" y="3"/>
                </a:cubicBezTo>
                <a:cubicBezTo>
                  <a:pt x="75" y="3"/>
                  <a:pt x="47" y="9"/>
                  <a:pt x="46" y="9"/>
                </a:cubicBezTo>
                <a:cubicBezTo>
                  <a:pt x="46" y="9"/>
                  <a:pt x="12" y="16"/>
                  <a:pt x="12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1" y="14"/>
                  <a:pt x="11" y="9"/>
                  <a:pt x="11" y="9"/>
                </a:cubicBezTo>
                <a:lnTo>
                  <a:pt x="0" y="17"/>
                </a:lnTo>
                <a:close/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6042186" y="2658465"/>
            <a:ext cx="669527" cy="893528"/>
          </a:xfrm>
          <a:custGeom>
            <a:avLst/>
            <a:gdLst/>
            <a:ahLst/>
            <a:cxnLst/>
            <a:rect l="l" t="t" r="r" b="b"/>
            <a:pathLst>
              <a:path w="100" h="125" extrusionOk="0">
                <a:moveTo>
                  <a:pt x="66" y="30"/>
                </a:moveTo>
                <a:cubicBezTo>
                  <a:pt x="69" y="8"/>
                  <a:pt x="69" y="8"/>
                  <a:pt x="69" y="8"/>
                </a:cubicBezTo>
                <a:cubicBezTo>
                  <a:pt x="53" y="6"/>
                  <a:pt x="37" y="3"/>
                  <a:pt x="21" y="0"/>
                </a:cubicBezTo>
                <a:cubicBezTo>
                  <a:pt x="18" y="15"/>
                  <a:pt x="6" y="79"/>
                  <a:pt x="0" y="111"/>
                </a:cubicBezTo>
                <a:cubicBezTo>
                  <a:pt x="10" y="113"/>
                  <a:pt x="41" y="119"/>
                  <a:pt x="89" y="125"/>
                </a:cubicBezTo>
                <a:cubicBezTo>
                  <a:pt x="94" y="84"/>
                  <a:pt x="99" y="46"/>
                  <a:pt x="100" y="34"/>
                </a:cubicBezTo>
                <a:cubicBezTo>
                  <a:pt x="80" y="32"/>
                  <a:pt x="66" y="30"/>
                  <a:pt x="66" y="30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33"/>
          <p:cNvSpPr/>
          <p:nvPr/>
        </p:nvSpPr>
        <p:spPr>
          <a:xfrm>
            <a:off x="9620149" y="3030259"/>
            <a:ext cx="909871" cy="556925"/>
          </a:xfrm>
          <a:custGeom>
            <a:avLst/>
            <a:gdLst/>
            <a:ahLst/>
            <a:cxnLst/>
            <a:rect l="l" t="t" r="r" b="b"/>
            <a:pathLst>
              <a:path w="136" h="78" extrusionOk="0">
                <a:moveTo>
                  <a:pt x="36" y="73"/>
                </a:moveTo>
                <a:cubicBezTo>
                  <a:pt x="38" y="73"/>
                  <a:pt x="40" y="73"/>
                  <a:pt x="43" y="72"/>
                </a:cubicBezTo>
                <a:cubicBezTo>
                  <a:pt x="46" y="72"/>
                  <a:pt x="79" y="66"/>
                  <a:pt x="86" y="65"/>
                </a:cubicBezTo>
                <a:cubicBezTo>
                  <a:pt x="91" y="64"/>
                  <a:pt x="122" y="58"/>
                  <a:pt x="135" y="55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5"/>
                  <a:pt x="135" y="55"/>
                  <a:pt x="136" y="55"/>
                </a:cubicBezTo>
                <a:cubicBezTo>
                  <a:pt x="136" y="55"/>
                  <a:pt x="136" y="55"/>
                  <a:pt x="136" y="54"/>
                </a:cubicBezTo>
                <a:cubicBezTo>
                  <a:pt x="136" y="53"/>
                  <a:pt x="136" y="53"/>
                  <a:pt x="136" y="52"/>
                </a:cubicBezTo>
                <a:cubicBezTo>
                  <a:pt x="136" y="52"/>
                  <a:pt x="135" y="50"/>
                  <a:pt x="135" y="49"/>
                </a:cubicBezTo>
                <a:cubicBezTo>
                  <a:pt x="135" y="48"/>
                  <a:pt x="135" y="47"/>
                  <a:pt x="134" y="47"/>
                </a:cubicBezTo>
                <a:cubicBezTo>
                  <a:pt x="133" y="47"/>
                  <a:pt x="129" y="47"/>
                  <a:pt x="129" y="47"/>
                </a:cubicBezTo>
                <a:cubicBezTo>
                  <a:pt x="128" y="47"/>
                  <a:pt x="128" y="48"/>
                  <a:pt x="128" y="48"/>
                </a:cubicBezTo>
                <a:cubicBezTo>
                  <a:pt x="128" y="49"/>
                  <a:pt x="129" y="50"/>
                  <a:pt x="128" y="49"/>
                </a:cubicBezTo>
                <a:cubicBezTo>
                  <a:pt x="126" y="48"/>
                  <a:pt x="126" y="48"/>
                  <a:pt x="126" y="49"/>
                </a:cubicBezTo>
                <a:cubicBezTo>
                  <a:pt x="126" y="49"/>
                  <a:pt x="125" y="51"/>
                  <a:pt x="125" y="50"/>
                </a:cubicBezTo>
                <a:cubicBezTo>
                  <a:pt x="125" y="49"/>
                  <a:pt x="125" y="49"/>
                  <a:pt x="124" y="48"/>
                </a:cubicBezTo>
                <a:cubicBezTo>
                  <a:pt x="123" y="47"/>
                  <a:pt x="123" y="47"/>
                  <a:pt x="122" y="46"/>
                </a:cubicBezTo>
                <a:cubicBezTo>
                  <a:pt x="121" y="45"/>
                  <a:pt x="122" y="45"/>
                  <a:pt x="121" y="44"/>
                </a:cubicBezTo>
                <a:cubicBezTo>
                  <a:pt x="120" y="44"/>
                  <a:pt x="120" y="44"/>
                  <a:pt x="119" y="44"/>
                </a:cubicBezTo>
                <a:cubicBezTo>
                  <a:pt x="118" y="44"/>
                  <a:pt x="119" y="44"/>
                  <a:pt x="117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5" y="43"/>
                  <a:pt x="112" y="43"/>
                  <a:pt x="111" y="42"/>
                </a:cubicBezTo>
                <a:cubicBezTo>
                  <a:pt x="111" y="42"/>
                  <a:pt x="112" y="42"/>
                  <a:pt x="113" y="42"/>
                </a:cubicBezTo>
                <a:cubicBezTo>
                  <a:pt x="115" y="42"/>
                  <a:pt x="115" y="43"/>
                  <a:pt x="116" y="42"/>
                </a:cubicBezTo>
                <a:cubicBezTo>
                  <a:pt x="117" y="42"/>
                  <a:pt x="116" y="41"/>
                  <a:pt x="117" y="42"/>
                </a:cubicBezTo>
                <a:cubicBezTo>
                  <a:pt x="118" y="42"/>
                  <a:pt x="118" y="43"/>
                  <a:pt x="119" y="43"/>
                </a:cubicBezTo>
                <a:cubicBezTo>
                  <a:pt x="120" y="43"/>
                  <a:pt x="120" y="42"/>
                  <a:pt x="121" y="43"/>
                </a:cubicBezTo>
                <a:cubicBezTo>
                  <a:pt x="121" y="43"/>
                  <a:pt x="122" y="44"/>
                  <a:pt x="123" y="45"/>
                </a:cubicBezTo>
                <a:cubicBezTo>
                  <a:pt x="123" y="45"/>
                  <a:pt x="124" y="45"/>
                  <a:pt x="124" y="46"/>
                </a:cubicBezTo>
                <a:cubicBezTo>
                  <a:pt x="125" y="46"/>
                  <a:pt x="125" y="47"/>
                  <a:pt x="126" y="47"/>
                </a:cubicBezTo>
                <a:cubicBezTo>
                  <a:pt x="127" y="47"/>
                  <a:pt x="128" y="47"/>
                  <a:pt x="128" y="46"/>
                </a:cubicBezTo>
                <a:cubicBezTo>
                  <a:pt x="128" y="45"/>
                  <a:pt x="129" y="46"/>
                  <a:pt x="128" y="44"/>
                </a:cubicBezTo>
                <a:cubicBezTo>
                  <a:pt x="127" y="43"/>
                  <a:pt x="128" y="42"/>
                  <a:pt x="127" y="42"/>
                </a:cubicBezTo>
                <a:cubicBezTo>
                  <a:pt x="126" y="42"/>
                  <a:pt x="126" y="42"/>
                  <a:pt x="125" y="41"/>
                </a:cubicBezTo>
                <a:cubicBezTo>
                  <a:pt x="124" y="41"/>
                  <a:pt x="124" y="42"/>
                  <a:pt x="123" y="41"/>
                </a:cubicBezTo>
                <a:cubicBezTo>
                  <a:pt x="122" y="41"/>
                  <a:pt x="123" y="41"/>
                  <a:pt x="121" y="40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19" y="38"/>
                  <a:pt x="119" y="37"/>
                  <a:pt x="120" y="38"/>
                </a:cubicBezTo>
                <a:cubicBezTo>
                  <a:pt x="121" y="39"/>
                  <a:pt x="122" y="40"/>
                  <a:pt x="123" y="40"/>
                </a:cubicBezTo>
                <a:cubicBezTo>
                  <a:pt x="124" y="40"/>
                  <a:pt x="125" y="40"/>
                  <a:pt x="125" y="40"/>
                </a:cubicBezTo>
                <a:cubicBezTo>
                  <a:pt x="125" y="39"/>
                  <a:pt x="123" y="38"/>
                  <a:pt x="124" y="38"/>
                </a:cubicBezTo>
                <a:cubicBezTo>
                  <a:pt x="125" y="38"/>
                  <a:pt x="125" y="38"/>
                  <a:pt x="126" y="38"/>
                </a:cubicBezTo>
                <a:cubicBezTo>
                  <a:pt x="126" y="39"/>
                  <a:pt x="127" y="40"/>
                  <a:pt x="127" y="39"/>
                </a:cubicBezTo>
                <a:cubicBezTo>
                  <a:pt x="127" y="38"/>
                  <a:pt x="128" y="37"/>
                  <a:pt x="127" y="36"/>
                </a:cubicBezTo>
                <a:cubicBezTo>
                  <a:pt x="126" y="35"/>
                  <a:pt x="128" y="35"/>
                  <a:pt x="126" y="35"/>
                </a:cubicBezTo>
                <a:cubicBezTo>
                  <a:pt x="124" y="35"/>
                  <a:pt x="124" y="35"/>
                  <a:pt x="124" y="34"/>
                </a:cubicBezTo>
                <a:cubicBezTo>
                  <a:pt x="124" y="34"/>
                  <a:pt x="124" y="34"/>
                  <a:pt x="123" y="33"/>
                </a:cubicBezTo>
                <a:cubicBezTo>
                  <a:pt x="122" y="33"/>
                  <a:pt x="122" y="34"/>
                  <a:pt x="121" y="33"/>
                </a:cubicBezTo>
                <a:cubicBezTo>
                  <a:pt x="120" y="32"/>
                  <a:pt x="121" y="32"/>
                  <a:pt x="119" y="32"/>
                </a:cubicBezTo>
                <a:cubicBezTo>
                  <a:pt x="118" y="31"/>
                  <a:pt x="118" y="31"/>
                  <a:pt x="117" y="30"/>
                </a:cubicBezTo>
                <a:cubicBezTo>
                  <a:pt x="116" y="29"/>
                  <a:pt x="117" y="30"/>
                  <a:pt x="115" y="29"/>
                </a:cubicBezTo>
                <a:cubicBezTo>
                  <a:pt x="114" y="27"/>
                  <a:pt x="113" y="27"/>
                  <a:pt x="113" y="26"/>
                </a:cubicBezTo>
                <a:cubicBezTo>
                  <a:pt x="112" y="25"/>
                  <a:pt x="114" y="27"/>
                  <a:pt x="116" y="28"/>
                </a:cubicBezTo>
                <a:cubicBezTo>
                  <a:pt x="118" y="29"/>
                  <a:pt x="118" y="30"/>
                  <a:pt x="119" y="30"/>
                </a:cubicBezTo>
                <a:cubicBezTo>
                  <a:pt x="121" y="31"/>
                  <a:pt x="120" y="31"/>
                  <a:pt x="121" y="32"/>
                </a:cubicBezTo>
                <a:cubicBezTo>
                  <a:pt x="122" y="32"/>
                  <a:pt x="124" y="33"/>
                  <a:pt x="124" y="32"/>
                </a:cubicBezTo>
                <a:cubicBezTo>
                  <a:pt x="125" y="31"/>
                  <a:pt x="125" y="31"/>
                  <a:pt x="125" y="29"/>
                </a:cubicBezTo>
                <a:cubicBezTo>
                  <a:pt x="124" y="28"/>
                  <a:pt x="123" y="28"/>
                  <a:pt x="124" y="28"/>
                </a:cubicBezTo>
                <a:cubicBezTo>
                  <a:pt x="124" y="27"/>
                  <a:pt x="125" y="27"/>
                  <a:pt x="125" y="27"/>
                </a:cubicBezTo>
                <a:cubicBezTo>
                  <a:pt x="125" y="26"/>
                  <a:pt x="123" y="25"/>
                  <a:pt x="122" y="25"/>
                </a:cubicBezTo>
                <a:cubicBezTo>
                  <a:pt x="120" y="24"/>
                  <a:pt x="120" y="24"/>
                  <a:pt x="119" y="23"/>
                </a:cubicBezTo>
                <a:cubicBezTo>
                  <a:pt x="118" y="23"/>
                  <a:pt x="117" y="22"/>
                  <a:pt x="116" y="22"/>
                </a:cubicBezTo>
                <a:cubicBezTo>
                  <a:pt x="114" y="22"/>
                  <a:pt x="114" y="23"/>
                  <a:pt x="113" y="22"/>
                </a:cubicBezTo>
                <a:cubicBezTo>
                  <a:pt x="111" y="21"/>
                  <a:pt x="110" y="21"/>
                  <a:pt x="110" y="20"/>
                </a:cubicBezTo>
                <a:cubicBezTo>
                  <a:pt x="109" y="19"/>
                  <a:pt x="108" y="18"/>
                  <a:pt x="108" y="19"/>
                </a:cubicBezTo>
                <a:cubicBezTo>
                  <a:pt x="107" y="19"/>
                  <a:pt x="108" y="21"/>
                  <a:pt x="106" y="20"/>
                </a:cubicBezTo>
                <a:cubicBezTo>
                  <a:pt x="104" y="19"/>
                  <a:pt x="103" y="17"/>
                  <a:pt x="104" y="18"/>
                </a:cubicBezTo>
                <a:cubicBezTo>
                  <a:pt x="104" y="18"/>
                  <a:pt x="104" y="17"/>
                  <a:pt x="104" y="16"/>
                </a:cubicBezTo>
                <a:cubicBezTo>
                  <a:pt x="105" y="15"/>
                  <a:pt x="105" y="16"/>
                  <a:pt x="105" y="14"/>
                </a:cubicBezTo>
                <a:cubicBezTo>
                  <a:pt x="106" y="12"/>
                  <a:pt x="106" y="12"/>
                  <a:pt x="107" y="11"/>
                </a:cubicBezTo>
                <a:cubicBezTo>
                  <a:pt x="107" y="9"/>
                  <a:pt x="107" y="9"/>
                  <a:pt x="106" y="8"/>
                </a:cubicBezTo>
                <a:cubicBezTo>
                  <a:pt x="106" y="7"/>
                  <a:pt x="105" y="7"/>
                  <a:pt x="104" y="6"/>
                </a:cubicBezTo>
                <a:cubicBezTo>
                  <a:pt x="104" y="5"/>
                  <a:pt x="103" y="6"/>
                  <a:pt x="102" y="5"/>
                </a:cubicBezTo>
                <a:cubicBezTo>
                  <a:pt x="101" y="5"/>
                  <a:pt x="101" y="4"/>
                  <a:pt x="99" y="4"/>
                </a:cubicBezTo>
                <a:cubicBezTo>
                  <a:pt x="97" y="4"/>
                  <a:pt x="98" y="4"/>
                  <a:pt x="98" y="3"/>
                </a:cubicBezTo>
                <a:cubicBezTo>
                  <a:pt x="98" y="1"/>
                  <a:pt x="96" y="0"/>
                  <a:pt x="95" y="0"/>
                </a:cubicBezTo>
                <a:cubicBezTo>
                  <a:pt x="94" y="0"/>
                  <a:pt x="93" y="0"/>
                  <a:pt x="92" y="0"/>
                </a:cubicBezTo>
                <a:cubicBezTo>
                  <a:pt x="92" y="0"/>
                  <a:pt x="92" y="1"/>
                  <a:pt x="92" y="1"/>
                </a:cubicBezTo>
                <a:cubicBezTo>
                  <a:pt x="92" y="2"/>
                  <a:pt x="92" y="2"/>
                  <a:pt x="91" y="3"/>
                </a:cubicBezTo>
                <a:cubicBezTo>
                  <a:pt x="91" y="4"/>
                  <a:pt x="91" y="3"/>
                  <a:pt x="89" y="3"/>
                </a:cubicBezTo>
                <a:cubicBezTo>
                  <a:pt x="88" y="3"/>
                  <a:pt x="87" y="2"/>
                  <a:pt x="85" y="1"/>
                </a:cubicBezTo>
                <a:cubicBezTo>
                  <a:pt x="84" y="0"/>
                  <a:pt x="83" y="0"/>
                  <a:pt x="82" y="0"/>
                </a:cubicBezTo>
                <a:cubicBezTo>
                  <a:pt x="81" y="1"/>
                  <a:pt x="82" y="2"/>
                  <a:pt x="82" y="3"/>
                </a:cubicBezTo>
                <a:cubicBezTo>
                  <a:pt x="81" y="4"/>
                  <a:pt x="82" y="4"/>
                  <a:pt x="82" y="6"/>
                </a:cubicBezTo>
                <a:cubicBezTo>
                  <a:pt x="82" y="8"/>
                  <a:pt x="81" y="7"/>
                  <a:pt x="80" y="9"/>
                </a:cubicBezTo>
                <a:cubicBezTo>
                  <a:pt x="79" y="12"/>
                  <a:pt x="80" y="11"/>
                  <a:pt x="79" y="12"/>
                </a:cubicBezTo>
                <a:cubicBezTo>
                  <a:pt x="78" y="12"/>
                  <a:pt x="78" y="11"/>
                  <a:pt x="77" y="13"/>
                </a:cubicBezTo>
                <a:cubicBezTo>
                  <a:pt x="77" y="15"/>
                  <a:pt x="75" y="15"/>
                  <a:pt x="73" y="16"/>
                </a:cubicBezTo>
                <a:cubicBezTo>
                  <a:pt x="72" y="16"/>
                  <a:pt x="73" y="16"/>
                  <a:pt x="73" y="18"/>
                </a:cubicBezTo>
                <a:cubicBezTo>
                  <a:pt x="72" y="20"/>
                  <a:pt x="72" y="20"/>
                  <a:pt x="72" y="22"/>
                </a:cubicBezTo>
                <a:cubicBezTo>
                  <a:pt x="72" y="23"/>
                  <a:pt x="71" y="23"/>
                  <a:pt x="70" y="24"/>
                </a:cubicBezTo>
                <a:cubicBezTo>
                  <a:pt x="69" y="26"/>
                  <a:pt x="68" y="25"/>
                  <a:pt x="67" y="24"/>
                </a:cubicBezTo>
                <a:cubicBezTo>
                  <a:pt x="65" y="24"/>
                  <a:pt x="64" y="23"/>
                  <a:pt x="63" y="23"/>
                </a:cubicBezTo>
                <a:cubicBezTo>
                  <a:pt x="62" y="23"/>
                  <a:pt x="62" y="25"/>
                  <a:pt x="63" y="27"/>
                </a:cubicBezTo>
                <a:cubicBezTo>
                  <a:pt x="63" y="29"/>
                  <a:pt x="62" y="29"/>
                  <a:pt x="62" y="30"/>
                </a:cubicBezTo>
                <a:cubicBezTo>
                  <a:pt x="62" y="31"/>
                  <a:pt x="61" y="32"/>
                  <a:pt x="61" y="33"/>
                </a:cubicBezTo>
                <a:cubicBezTo>
                  <a:pt x="61" y="34"/>
                  <a:pt x="60" y="35"/>
                  <a:pt x="59" y="37"/>
                </a:cubicBezTo>
                <a:cubicBezTo>
                  <a:pt x="59" y="39"/>
                  <a:pt x="58" y="40"/>
                  <a:pt x="58" y="40"/>
                </a:cubicBezTo>
                <a:cubicBezTo>
                  <a:pt x="58" y="41"/>
                  <a:pt x="57" y="42"/>
                  <a:pt x="57" y="43"/>
                </a:cubicBezTo>
                <a:cubicBezTo>
                  <a:pt x="57" y="44"/>
                  <a:pt x="57" y="44"/>
                  <a:pt x="58" y="45"/>
                </a:cubicBezTo>
                <a:cubicBezTo>
                  <a:pt x="58" y="46"/>
                  <a:pt x="57" y="46"/>
                  <a:pt x="57" y="47"/>
                </a:cubicBezTo>
                <a:cubicBezTo>
                  <a:pt x="56" y="48"/>
                  <a:pt x="56" y="48"/>
                  <a:pt x="56" y="49"/>
                </a:cubicBezTo>
                <a:cubicBezTo>
                  <a:pt x="55" y="50"/>
                  <a:pt x="55" y="50"/>
                  <a:pt x="53" y="50"/>
                </a:cubicBezTo>
                <a:cubicBezTo>
                  <a:pt x="51" y="51"/>
                  <a:pt x="51" y="51"/>
                  <a:pt x="50" y="52"/>
                </a:cubicBezTo>
                <a:cubicBezTo>
                  <a:pt x="50" y="53"/>
                  <a:pt x="50" y="53"/>
                  <a:pt x="47" y="52"/>
                </a:cubicBezTo>
                <a:cubicBezTo>
                  <a:pt x="45" y="51"/>
                  <a:pt x="47" y="52"/>
                  <a:pt x="47" y="54"/>
                </a:cubicBezTo>
                <a:cubicBezTo>
                  <a:pt x="46" y="55"/>
                  <a:pt x="44" y="56"/>
                  <a:pt x="42" y="56"/>
                </a:cubicBezTo>
                <a:cubicBezTo>
                  <a:pt x="40" y="56"/>
                  <a:pt x="40" y="56"/>
                  <a:pt x="39" y="56"/>
                </a:cubicBezTo>
                <a:cubicBezTo>
                  <a:pt x="38" y="56"/>
                  <a:pt x="38" y="58"/>
                  <a:pt x="36" y="59"/>
                </a:cubicBezTo>
                <a:cubicBezTo>
                  <a:pt x="34" y="59"/>
                  <a:pt x="33" y="58"/>
                  <a:pt x="32" y="57"/>
                </a:cubicBezTo>
                <a:cubicBezTo>
                  <a:pt x="31" y="57"/>
                  <a:pt x="28" y="56"/>
                  <a:pt x="28" y="54"/>
                </a:cubicBezTo>
                <a:cubicBezTo>
                  <a:pt x="28" y="53"/>
                  <a:pt x="27" y="53"/>
                  <a:pt x="27" y="53"/>
                </a:cubicBezTo>
                <a:cubicBezTo>
                  <a:pt x="26" y="54"/>
                  <a:pt x="24" y="57"/>
                  <a:pt x="22" y="59"/>
                </a:cubicBezTo>
                <a:cubicBezTo>
                  <a:pt x="20" y="63"/>
                  <a:pt x="18" y="62"/>
                  <a:pt x="16" y="64"/>
                </a:cubicBezTo>
                <a:cubicBezTo>
                  <a:pt x="15" y="66"/>
                  <a:pt x="16" y="65"/>
                  <a:pt x="15" y="66"/>
                </a:cubicBezTo>
                <a:cubicBezTo>
                  <a:pt x="14" y="67"/>
                  <a:pt x="14" y="68"/>
                  <a:pt x="13" y="69"/>
                </a:cubicBezTo>
                <a:cubicBezTo>
                  <a:pt x="13" y="70"/>
                  <a:pt x="13" y="70"/>
                  <a:pt x="11" y="71"/>
                </a:cubicBezTo>
                <a:cubicBezTo>
                  <a:pt x="9" y="72"/>
                  <a:pt x="11" y="72"/>
                  <a:pt x="9" y="73"/>
                </a:cubicBezTo>
                <a:cubicBezTo>
                  <a:pt x="8" y="75"/>
                  <a:pt x="8" y="74"/>
                  <a:pt x="6" y="75"/>
                </a:cubicBezTo>
                <a:cubicBezTo>
                  <a:pt x="5" y="76"/>
                  <a:pt x="4" y="76"/>
                  <a:pt x="2" y="76"/>
                </a:cubicBezTo>
                <a:cubicBezTo>
                  <a:pt x="2" y="77"/>
                  <a:pt x="1" y="77"/>
                  <a:pt x="0" y="78"/>
                </a:cubicBezTo>
                <a:cubicBezTo>
                  <a:pt x="2" y="78"/>
                  <a:pt x="3" y="78"/>
                  <a:pt x="4" y="78"/>
                </a:cubicBezTo>
                <a:cubicBezTo>
                  <a:pt x="7" y="77"/>
                  <a:pt x="32" y="73"/>
                  <a:pt x="34" y="73"/>
                </a:cubicBezTo>
                <a:cubicBezTo>
                  <a:pt x="34" y="73"/>
                  <a:pt x="35" y="73"/>
                  <a:pt x="36" y="73"/>
                </a:cubicBezTo>
              </a:path>
            </a:pathLst>
          </a:custGeom>
          <a:solidFill>
            <a:srgbClr val="C6CAC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33"/>
          <p:cNvSpPr/>
          <p:nvPr/>
        </p:nvSpPr>
        <p:spPr>
          <a:xfrm>
            <a:off x="5279669" y="1341120"/>
            <a:ext cx="796852" cy="630365"/>
          </a:xfrm>
          <a:custGeom>
            <a:avLst/>
            <a:gdLst/>
            <a:ahLst/>
            <a:cxnLst/>
            <a:rect l="l" t="t" r="r" b="b"/>
            <a:pathLst>
              <a:path w="119" h="88" extrusionOk="0">
                <a:moveTo>
                  <a:pt x="17" y="66"/>
                </a:moveTo>
                <a:cubicBezTo>
                  <a:pt x="17" y="67"/>
                  <a:pt x="17" y="71"/>
                  <a:pt x="17" y="73"/>
                </a:cubicBezTo>
                <a:cubicBezTo>
                  <a:pt x="17" y="74"/>
                  <a:pt x="18" y="76"/>
                  <a:pt x="20" y="76"/>
                </a:cubicBezTo>
                <a:cubicBezTo>
                  <a:pt x="22" y="77"/>
                  <a:pt x="23" y="78"/>
                  <a:pt x="25" y="77"/>
                </a:cubicBezTo>
                <a:cubicBezTo>
                  <a:pt x="27" y="77"/>
                  <a:pt x="28" y="76"/>
                  <a:pt x="30" y="76"/>
                </a:cubicBezTo>
                <a:cubicBezTo>
                  <a:pt x="32" y="76"/>
                  <a:pt x="31" y="76"/>
                  <a:pt x="33" y="77"/>
                </a:cubicBezTo>
                <a:cubicBezTo>
                  <a:pt x="36" y="78"/>
                  <a:pt x="39" y="77"/>
                  <a:pt x="39" y="79"/>
                </a:cubicBezTo>
                <a:cubicBezTo>
                  <a:pt x="39" y="80"/>
                  <a:pt x="39" y="80"/>
                  <a:pt x="40" y="80"/>
                </a:cubicBezTo>
                <a:cubicBezTo>
                  <a:pt x="42" y="80"/>
                  <a:pt x="43" y="81"/>
                  <a:pt x="45" y="80"/>
                </a:cubicBezTo>
                <a:cubicBezTo>
                  <a:pt x="46" y="80"/>
                  <a:pt x="48" y="79"/>
                  <a:pt x="49" y="80"/>
                </a:cubicBezTo>
                <a:cubicBezTo>
                  <a:pt x="51" y="81"/>
                  <a:pt x="50" y="81"/>
                  <a:pt x="53" y="81"/>
                </a:cubicBezTo>
                <a:cubicBezTo>
                  <a:pt x="55" y="81"/>
                  <a:pt x="55" y="81"/>
                  <a:pt x="58" y="81"/>
                </a:cubicBezTo>
                <a:cubicBezTo>
                  <a:pt x="60" y="80"/>
                  <a:pt x="61" y="80"/>
                  <a:pt x="62" y="80"/>
                </a:cubicBezTo>
                <a:cubicBezTo>
                  <a:pt x="64" y="81"/>
                  <a:pt x="64" y="81"/>
                  <a:pt x="66" y="81"/>
                </a:cubicBezTo>
                <a:cubicBezTo>
                  <a:pt x="67" y="80"/>
                  <a:pt x="67" y="80"/>
                  <a:pt x="70" y="80"/>
                </a:cubicBezTo>
                <a:cubicBezTo>
                  <a:pt x="73" y="81"/>
                  <a:pt x="72" y="81"/>
                  <a:pt x="75" y="81"/>
                </a:cubicBezTo>
                <a:cubicBezTo>
                  <a:pt x="77" y="81"/>
                  <a:pt x="77" y="82"/>
                  <a:pt x="81" y="82"/>
                </a:cubicBezTo>
                <a:cubicBezTo>
                  <a:pt x="85" y="83"/>
                  <a:pt x="86" y="83"/>
                  <a:pt x="90" y="84"/>
                </a:cubicBezTo>
                <a:cubicBezTo>
                  <a:pt x="94" y="85"/>
                  <a:pt x="103" y="87"/>
                  <a:pt x="107" y="88"/>
                </a:cubicBezTo>
                <a:cubicBezTo>
                  <a:pt x="107" y="87"/>
                  <a:pt x="107" y="87"/>
                  <a:pt x="108" y="86"/>
                </a:cubicBezTo>
                <a:cubicBezTo>
                  <a:pt x="108" y="84"/>
                  <a:pt x="107" y="83"/>
                  <a:pt x="106" y="81"/>
                </a:cubicBezTo>
                <a:cubicBezTo>
                  <a:pt x="106" y="79"/>
                  <a:pt x="107" y="78"/>
                  <a:pt x="107" y="76"/>
                </a:cubicBezTo>
                <a:cubicBezTo>
                  <a:pt x="107" y="74"/>
                  <a:pt x="116" y="32"/>
                  <a:pt x="119" y="21"/>
                </a:cubicBezTo>
                <a:cubicBezTo>
                  <a:pt x="72" y="12"/>
                  <a:pt x="40" y="3"/>
                  <a:pt x="36" y="2"/>
                </a:cubicBezTo>
                <a:cubicBezTo>
                  <a:pt x="30" y="0"/>
                  <a:pt x="35" y="4"/>
                  <a:pt x="36" y="6"/>
                </a:cubicBezTo>
                <a:cubicBezTo>
                  <a:pt x="36" y="7"/>
                  <a:pt x="37" y="7"/>
                  <a:pt x="37" y="9"/>
                </a:cubicBezTo>
                <a:cubicBezTo>
                  <a:pt x="37" y="10"/>
                  <a:pt x="37" y="10"/>
                  <a:pt x="37" y="11"/>
                </a:cubicBezTo>
                <a:cubicBezTo>
                  <a:pt x="37" y="13"/>
                  <a:pt x="38" y="14"/>
                  <a:pt x="37" y="14"/>
                </a:cubicBezTo>
                <a:cubicBezTo>
                  <a:pt x="35" y="14"/>
                  <a:pt x="33" y="12"/>
                  <a:pt x="34" y="14"/>
                </a:cubicBezTo>
                <a:cubicBezTo>
                  <a:pt x="35" y="16"/>
                  <a:pt x="36" y="16"/>
                  <a:pt x="36" y="18"/>
                </a:cubicBezTo>
                <a:cubicBezTo>
                  <a:pt x="36" y="19"/>
                  <a:pt x="36" y="21"/>
                  <a:pt x="37" y="22"/>
                </a:cubicBezTo>
                <a:cubicBezTo>
                  <a:pt x="37" y="24"/>
                  <a:pt x="37" y="25"/>
                  <a:pt x="36" y="26"/>
                </a:cubicBezTo>
                <a:cubicBezTo>
                  <a:pt x="35" y="28"/>
                  <a:pt x="34" y="28"/>
                  <a:pt x="34" y="30"/>
                </a:cubicBezTo>
                <a:cubicBezTo>
                  <a:pt x="34" y="32"/>
                  <a:pt x="34" y="32"/>
                  <a:pt x="33" y="33"/>
                </a:cubicBezTo>
                <a:cubicBezTo>
                  <a:pt x="33" y="35"/>
                  <a:pt x="33" y="37"/>
                  <a:pt x="32" y="38"/>
                </a:cubicBezTo>
                <a:cubicBezTo>
                  <a:pt x="31" y="39"/>
                  <a:pt x="30" y="40"/>
                  <a:pt x="28" y="41"/>
                </a:cubicBezTo>
                <a:cubicBezTo>
                  <a:pt x="25" y="41"/>
                  <a:pt x="25" y="41"/>
                  <a:pt x="23" y="41"/>
                </a:cubicBezTo>
                <a:cubicBezTo>
                  <a:pt x="22" y="42"/>
                  <a:pt x="20" y="42"/>
                  <a:pt x="21" y="40"/>
                </a:cubicBezTo>
                <a:cubicBezTo>
                  <a:pt x="23" y="39"/>
                  <a:pt x="24" y="38"/>
                  <a:pt x="25" y="37"/>
                </a:cubicBezTo>
                <a:cubicBezTo>
                  <a:pt x="26" y="37"/>
                  <a:pt x="26" y="38"/>
                  <a:pt x="26" y="39"/>
                </a:cubicBezTo>
                <a:cubicBezTo>
                  <a:pt x="26" y="38"/>
                  <a:pt x="26" y="38"/>
                  <a:pt x="27" y="38"/>
                </a:cubicBezTo>
                <a:cubicBezTo>
                  <a:pt x="28" y="37"/>
                  <a:pt x="27" y="38"/>
                  <a:pt x="28" y="38"/>
                </a:cubicBezTo>
                <a:cubicBezTo>
                  <a:pt x="29" y="38"/>
                  <a:pt x="29" y="38"/>
                  <a:pt x="30" y="36"/>
                </a:cubicBezTo>
                <a:cubicBezTo>
                  <a:pt x="30" y="33"/>
                  <a:pt x="31" y="34"/>
                  <a:pt x="30" y="33"/>
                </a:cubicBezTo>
                <a:cubicBezTo>
                  <a:pt x="29" y="32"/>
                  <a:pt x="29" y="32"/>
                  <a:pt x="29" y="31"/>
                </a:cubicBezTo>
                <a:cubicBezTo>
                  <a:pt x="30" y="31"/>
                  <a:pt x="30" y="32"/>
                  <a:pt x="30" y="30"/>
                </a:cubicBezTo>
                <a:cubicBezTo>
                  <a:pt x="31" y="29"/>
                  <a:pt x="30" y="30"/>
                  <a:pt x="31" y="29"/>
                </a:cubicBezTo>
                <a:cubicBezTo>
                  <a:pt x="33" y="27"/>
                  <a:pt x="34" y="26"/>
                  <a:pt x="33" y="26"/>
                </a:cubicBezTo>
                <a:cubicBezTo>
                  <a:pt x="32" y="26"/>
                  <a:pt x="31" y="26"/>
                  <a:pt x="30" y="27"/>
                </a:cubicBezTo>
                <a:cubicBezTo>
                  <a:pt x="29" y="28"/>
                  <a:pt x="29" y="29"/>
                  <a:pt x="28" y="30"/>
                </a:cubicBezTo>
                <a:cubicBezTo>
                  <a:pt x="28" y="30"/>
                  <a:pt x="27" y="30"/>
                  <a:pt x="26" y="31"/>
                </a:cubicBezTo>
                <a:cubicBezTo>
                  <a:pt x="24" y="32"/>
                  <a:pt x="23" y="32"/>
                  <a:pt x="23" y="33"/>
                </a:cubicBezTo>
                <a:cubicBezTo>
                  <a:pt x="22" y="34"/>
                  <a:pt x="23" y="35"/>
                  <a:pt x="23" y="35"/>
                </a:cubicBezTo>
                <a:cubicBezTo>
                  <a:pt x="23" y="35"/>
                  <a:pt x="22" y="36"/>
                  <a:pt x="22" y="35"/>
                </a:cubicBezTo>
                <a:cubicBezTo>
                  <a:pt x="21" y="34"/>
                  <a:pt x="23" y="32"/>
                  <a:pt x="24" y="31"/>
                </a:cubicBezTo>
                <a:cubicBezTo>
                  <a:pt x="26" y="29"/>
                  <a:pt x="27" y="29"/>
                  <a:pt x="27" y="28"/>
                </a:cubicBezTo>
                <a:cubicBezTo>
                  <a:pt x="28" y="27"/>
                  <a:pt x="27" y="29"/>
                  <a:pt x="28" y="28"/>
                </a:cubicBezTo>
                <a:cubicBezTo>
                  <a:pt x="30" y="27"/>
                  <a:pt x="31" y="26"/>
                  <a:pt x="31" y="24"/>
                </a:cubicBezTo>
                <a:cubicBezTo>
                  <a:pt x="31" y="22"/>
                  <a:pt x="30" y="21"/>
                  <a:pt x="30" y="20"/>
                </a:cubicBezTo>
                <a:cubicBezTo>
                  <a:pt x="30" y="19"/>
                  <a:pt x="30" y="20"/>
                  <a:pt x="29" y="21"/>
                </a:cubicBezTo>
                <a:cubicBezTo>
                  <a:pt x="28" y="21"/>
                  <a:pt x="28" y="21"/>
                  <a:pt x="27" y="20"/>
                </a:cubicBezTo>
                <a:cubicBezTo>
                  <a:pt x="27" y="19"/>
                  <a:pt x="26" y="20"/>
                  <a:pt x="26" y="19"/>
                </a:cubicBezTo>
                <a:cubicBezTo>
                  <a:pt x="26" y="18"/>
                  <a:pt x="26" y="18"/>
                  <a:pt x="24" y="18"/>
                </a:cubicBezTo>
                <a:cubicBezTo>
                  <a:pt x="23" y="18"/>
                  <a:pt x="23" y="18"/>
                  <a:pt x="22" y="18"/>
                </a:cubicBezTo>
                <a:cubicBezTo>
                  <a:pt x="21" y="17"/>
                  <a:pt x="22" y="17"/>
                  <a:pt x="18" y="16"/>
                </a:cubicBezTo>
                <a:cubicBezTo>
                  <a:pt x="15" y="15"/>
                  <a:pt x="12" y="14"/>
                  <a:pt x="10" y="12"/>
                </a:cubicBezTo>
                <a:cubicBezTo>
                  <a:pt x="9" y="10"/>
                  <a:pt x="8" y="9"/>
                  <a:pt x="7" y="8"/>
                </a:cubicBezTo>
                <a:cubicBezTo>
                  <a:pt x="6" y="8"/>
                  <a:pt x="4" y="7"/>
                  <a:pt x="4" y="7"/>
                </a:cubicBezTo>
                <a:cubicBezTo>
                  <a:pt x="4" y="7"/>
                  <a:pt x="5" y="9"/>
                  <a:pt x="4" y="10"/>
                </a:cubicBezTo>
                <a:cubicBezTo>
                  <a:pt x="3" y="11"/>
                  <a:pt x="2" y="13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2"/>
                  <a:pt x="3" y="24"/>
                  <a:pt x="3" y="27"/>
                </a:cubicBezTo>
                <a:cubicBezTo>
                  <a:pt x="3" y="27"/>
                  <a:pt x="4" y="30"/>
                  <a:pt x="4" y="32"/>
                </a:cubicBezTo>
                <a:cubicBezTo>
                  <a:pt x="4" y="34"/>
                  <a:pt x="4" y="35"/>
                  <a:pt x="4" y="37"/>
                </a:cubicBezTo>
                <a:cubicBezTo>
                  <a:pt x="3" y="38"/>
                  <a:pt x="3" y="39"/>
                  <a:pt x="3" y="39"/>
                </a:cubicBezTo>
                <a:cubicBezTo>
                  <a:pt x="4" y="39"/>
                  <a:pt x="4" y="37"/>
                  <a:pt x="5" y="39"/>
                </a:cubicBezTo>
                <a:cubicBezTo>
                  <a:pt x="6" y="40"/>
                  <a:pt x="8" y="40"/>
                  <a:pt x="7" y="41"/>
                </a:cubicBezTo>
                <a:cubicBezTo>
                  <a:pt x="6" y="41"/>
                  <a:pt x="5" y="42"/>
                  <a:pt x="4" y="42"/>
                </a:cubicBezTo>
                <a:cubicBezTo>
                  <a:pt x="3" y="42"/>
                  <a:pt x="3" y="41"/>
                  <a:pt x="3" y="42"/>
                </a:cubicBezTo>
                <a:cubicBezTo>
                  <a:pt x="3" y="43"/>
                  <a:pt x="2" y="44"/>
                  <a:pt x="4" y="45"/>
                </a:cubicBezTo>
                <a:cubicBezTo>
                  <a:pt x="5" y="45"/>
                  <a:pt x="6" y="45"/>
                  <a:pt x="6" y="46"/>
                </a:cubicBezTo>
                <a:cubicBezTo>
                  <a:pt x="6" y="47"/>
                  <a:pt x="6" y="46"/>
                  <a:pt x="5" y="47"/>
                </a:cubicBezTo>
                <a:cubicBezTo>
                  <a:pt x="4" y="48"/>
                  <a:pt x="4" y="48"/>
                  <a:pt x="4" y="49"/>
                </a:cubicBezTo>
                <a:cubicBezTo>
                  <a:pt x="4" y="50"/>
                  <a:pt x="4" y="50"/>
                  <a:pt x="4" y="51"/>
                </a:cubicBezTo>
                <a:cubicBezTo>
                  <a:pt x="4" y="52"/>
                  <a:pt x="3" y="53"/>
                  <a:pt x="3" y="52"/>
                </a:cubicBezTo>
                <a:cubicBezTo>
                  <a:pt x="3" y="51"/>
                  <a:pt x="3" y="48"/>
                  <a:pt x="3" y="48"/>
                </a:cubicBezTo>
                <a:cubicBezTo>
                  <a:pt x="3" y="48"/>
                  <a:pt x="2" y="49"/>
                  <a:pt x="2" y="50"/>
                </a:cubicBezTo>
                <a:cubicBezTo>
                  <a:pt x="1" y="52"/>
                  <a:pt x="1" y="52"/>
                  <a:pt x="1" y="53"/>
                </a:cubicBezTo>
                <a:cubicBezTo>
                  <a:pt x="1" y="54"/>
                  <a:pt x="0" y="54"/>
                  <a:pt x="0" y="54"/>
                </a:cubicBezTo>
                <a:cubicBezTo>
                  <a:pt x="1" y="55"/>
                  <a:pt x="2" y="56"/>
                  <a:pt x="3" y="56"/>
                </a:cubicBezTo>
                <a:cubicBezTo>
                  <a:pt x="4" y="56"/>
                  <a:pt x="3" y="56"/>
                  <a:pt x="4" y="56"/>
                </a:cubicBezTo>
                <a:cubicBezTo>
                  <a:pt x="5" y="55"/>
                  <a:pt x="6" y="55"/>
                  <a:pt x="7" y="56"/>
                </a:cubicBezTo>
                <a:cubicBezTo>
                  <a:pt x="7" y="57"/>
                  <a:pt x="8" y="56"/>
                  <a:pt x="9" y="57"/>
                </a:cubicBezTo>
                <a:cubicBezTo>
                  <a:pt x="9" y="58"/>
                  <a:pt x="10" y="59"/>
                  <a:pt x="11" y="60"/>
                </a:cubicBezTo>
                <a:cubicBezTo>
                  <a:pt x="11" y="60"/>
                  <a:pt x="12" y="60"/>
                  <a:pt x="12" y="60"/>
                </a:cubicBezTo>
                <a:cubicBezTo>
                  <a:pt x="14" y="61"/>
                  <a:pt x="17" y="64"/>
                  <a:pt x="17" y="66"/>
                </a:cubicBezTo>
                <a:close/>
              </a:path>
            </a:pathLst>
          </a:custGeom>
          <a:solidFill>
            <a:srgbClr val="B4DCB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81225" rIns="162525" bIns="81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8115137" y="5604789"/>
            <a:ext cx="167200" cy="169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8115137" y="5361168"/>
            <a:ext cx="167200" cy="169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33"/>
          <p:cNvSpPr txBox="1"/>
          <p:nvPr/>
        </p:nvSpPr>
        <p:spPr>
          <a:xfrm>
            <a:off x="8320796" y="5362567"/>
            <a:ext cx="3677600" cy="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Passed Graduation Requirement</a:t>
            </a:r>
            <a:endParaRPr sz="1333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33"/>
          <p:cNvSpPr txBox="1"/>
          <p:nvPr/>
        </p:nvSpPr>
        <p:spPr>
          <a:xfrm>
            <a:off x="8320764" y="5587667"/>
            <a:ext cx="3252000" cy="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Facto Graduation Requirement</a:t>
            </a:r>
            <a:endParaRPr sz="1333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3"/>
          <p:cNvSpPr/>
          <p:nvPr/>
        </p:nvSpPr>
        <p:spPr>
          <a:xfrm>
            <a:off x="11134303" y="2047439"/>
            <a:ext cx="514400" cy="278800"/>
          </a:xfrm>
          <a:prstGeom prst="roundRect">
            <a:avLst>
              <a:gd name="adj" fmla="val 16667"/>
            </a:avLst>
          </a:prstGeom>
          <a:solidFill>
            <a:srgbClr val="C6CA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33"/>
          <p:cNvSpPr/>
          <p:nvPr/>
        </p:nvSpPr>
        <p:spPr>
          <a:xfrm>
            <a:off x="11134436" y="2371189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C6CA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NH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11134303" y="2656523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B4DCB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33"/>
          <p:cNvSpPr/>
          <p:nvPr/>
        </p:nvSpPr>
        <p:spPr>
          <a:xfrm>
            <a:off x="11134436" y="2941856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33"/>
          <p:cNvSpPr/>
          <p:nvPr/>
        </p:nvSpPr>
        <p:spPr>
          <a:xfrm>
            <a:off x="11134436" y="3227189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C6CA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CT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11134303" y="3512523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C6CA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NJ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11134303" y="3797856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C6CA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11134303" y="4083189"/>
            <a:ext cx="514400" cy="240400"/>
          </a:xfrm>
          <a:prstGeom prst="roundRect">
            <a:avLst>
              <a:gd name="adj" fmla="val 16667"/>
            </a:avLst>
          </a:prstGeom>
          <a:solidFill>
            <a:srgbClr val="C6CA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DC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8115137" y="5848437"/>
            <a:ext cx="167200" cy="169600"/>
          </a:xfrm>
          <a:prstGeom prst="rect">
            <a:avLst/>
          </a:prstGeom>
          <a:solidFill>
            <a:srgbClr val="B4DCB5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33"/>
          <p:cNvSpPr txBox="1"/>
          <p:nvPr/>
        </p:nvSpPr>
        <p:spPr>
          <a:xfrm>
            <a:off x="8314933" y="5834733"/>
            <a:ext cx="4078800" cy="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Legislation Introduced/Under Consideration</a:t>
            </a:r>
            <a:endParaRPr sz="1333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33"/>
          <p:cNvSpPr/>
          <p:nvPr/>
        </p:nvSpPr>
        <p:spPr>
          <a:xfrm>
            <a:off x="11134436" y="4368523"/>
            <a:ext cx="514400" cy="240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MD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9" name="Google Shape;52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1770330"/>
            <a:ext cx="4133267" cy="508763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3"/>
          <p:cNvSpPr/>
          <p:nvPr/>
        </p:nvSpPr>
        <p:spPr>
          <a:xfrm>
            <a:off x="393900" y="1169700"/>
            <a:ext cx="4331200" cy="433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33"/>
          <p:cNvSpPr txBox="1"/>
          <p:nvPr/>
        </p:nvSpPr>
        <p:spPr>
          <a:xfrm>
            <a:off x="597267" y="2262134"/>
            <a:ext cx="40000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States with Graduation Requirements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9;p32">
            <a:extLst>
              <a:ext uri="{FF2B5EF4-FFF2-40B4-BE49-F238E27FC236}">
                <a16:creationId xmlns:a16="http://schemas.microsoft.com/office/drawing/2014/main" id="{4642BCC2-E20B-C12D-227B-6AAA30A96D37}"/>
              </a:ext>
            </a:extLst>
          </p:cNvPr>
          <p:cNvSpPr txBox="1"/>
          <p:nvPr/>
        </p:nvSpPr>
        <p:spPr>
          <a:xfrm>
            <a:off x="8844861" y="1829709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48" name="Google Shape;548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05949" y="3801180"/>
            <a:ext cx="3400900" cy="180047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5"/>
          <p:cNvSpPr txBox="1"/>
          <p:nvPr/>
        </p:nvSpPr>
        <p:spPr>
          <a:xfrm>
            <a:off x="935915" y="1777777"/>
            <a:ext cx="7422506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</a:rPr>
              <a:t>Summary: Create a statewide plan for K-12 Computer Science</a:t>
            </a:r>
            <a:endParaRPr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u="sng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u="sng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Washington State Computer Science Education Strategic Plan 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</a:rPr>
              <a:t>published in Jan 2002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</a:rPr>
              <a:t>“Living document” never benchmarked, reviewed, or updated after initial publication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</a:rPr>
              <a:t>Plan scheduled to be completed at end of 2024-25 school year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3" name="Google Shape;55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317" y="5478243"/>
            <a:ext cx="6715491" cy="1315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4;p10">
            <a:extLst>
              <a:ext uri="{FF2B5EF4-FFF2-40B4-BE49-F238E27FC236}">
                <a16:creationId xmlns:a16="http://schemas.microsoft.com/office/drawing/2014/main" id="{69049AC8-CA7E-6964-854B-A2B352A327B3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46;p10">
            <a:extLst>
              <a:ext uri="{FF2B5EF4-FFF2-40B4-BE49-F238E27FC236}">
                <a16:creationId xmlns:a16="http://schemas.microsoft.com/office/drawing/2014/main" id="{FA395B46-D4E9-7344-F5A0-502BC00E392C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7DAD7-7E5F-1CE5-6B1B-F20E99149320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1. State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B3FD9-12BE-9345-E633-0A68D142F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973" y="2072983"/>
            <a:ext cx="1641764" cy="49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A13B2-BFDC-F07C-14B1-649BE5761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973" y="2552882"/>
            <a:ext cx="164176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;p32">
            <a:extLst>
              <a:ext uri="{FF2B5EF4-FFF2-40B4-BE49-F238E27FC236}">
                <a16:creationId xmlns:a16="http://schemas.microsoft.com/office/drawing/2014/main" id="{53F1C3F5-B3EE-1840-3E94-D9F9913E2847}"/>
              </a:ext>
            </a:extLst>
          </p:cNvPr>
          <p:cNvSpPr txBox="1"/>
          <p:nvPr/>
        </p:nvSpPr>
        <p:spPr>
          <a:xfrm>
            <a:off x="8844861" y="1829709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9" name="Google Shape;559;p36"/>
          <p:cNvSpPr txBox="1">
            <a:spLocks noGrp="1"/>
          </p:cNvSpPr>
          <p:nvPr>
            <p:ph type="body" idx="1"/>
          </p:nvPr>
        </p:nvSpPr>
        <p:spPr>
          <a:xfrm>
            <a:off x="838200" y="1838099"/>
            <a:ext cx="8012113" cy="456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00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Define computer science and establish standards for K-12 computer science</a:t>
            </a:r>
            <a:endParaRPr sz="2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200" u="sng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HB1813 (2015)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Expanding Computer Science Education – OSPI Shall adopt CS learning standards developed by nationally recognized CS education organization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200" u="sng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Washington’s Computer Science Standards (2018) </a:t>
            </a:r>
            <a:r>
              <a:rPr lang="en-US" sz="2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duplicate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u="sng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CSTA K-12 Computer Science Standards (2017)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CSTA plans to release updated K-12 CS standards in summer of 2026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6"/>
              </a:rPr>
              <a:t>SB 5327 (2025) </a:t>
            </a: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instructs OSPI to adopt new standards by end of 2026.</a:t>
            </a:r>
            <a:endParaRPr sz="2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Quicksand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7"/>
              </a:rPr>
              <a:t>State definition of computer science</a:t>
            </a:r>
            <a:endParaRPr lang="en-US" sz="2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  <a:p>
            <a:pPr marL="228600" lvl="0" indent="-22002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Quicksand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Do students really learn these standards?</a:t>
            </a:r>
            <a:endParaRPr sz="2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561" name="Google Shape;561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05949" y="4114286"/>
            <a:ext cx="3353268" cy="12765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4E5E3E40-4EA8-ADD9-6A8C-5B2343367DDE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691B3477-B1E0-58F6-62D4-B3F25E317127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ADA6C-AC74-E0EA-31D1-A99429F2AC9D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2. Standards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D5C6B-6B7E-8912-504D-F0821E38FD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0973" y="2008484"/>
            <a:ext cx="1641764" cy="495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DF243-2C3D-E19D-342A-66E451354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0973" y="2578089"/>
            <a:ext cx="1641764" cy="49536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;p32">
            <a:extLst>
              <a:ext uri="{FF2B5EF4-FFF2-40B4-BE49-F238E27FC236}">
                <a16:creationId xmlns:a16="http://schemas.microsoft.com/office/drawing/2014/main" id="{760FE300-6297-B513-4EBF-21D388C8A438}"/>
              </a:ext>
            </a:extLst>
          </p:cNvPr>
          <p:cNvSpPr txBox="1"/>
          <p:nvPr/>
        </p:nvSpPr>
        <p:spPr>
          <a:xfrm>
            <a:off x="8844861" y="1829709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9" name="Google Shape;569;p37"/>
          <p:cNvSpPr txBox="1">
            <a:spLocks noGrp="1"/>
          </p:cNvSpPr>
          <p:nvPr>
            <p:ph type="body" idx="1"/>
          </p:nvPr>
        </p:nvSpPr>
        <p:spPr>
          <a:xfrm>
            <a:off x="838200" y="1838099"/>
            <a:ext cx="8012113" cy="489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0027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Allocate funding for rigorous computer science teacher professional learning</a:t>
            </a:r>
            <a:endParaRPr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Two CS Education grants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Bef>
                <a:spcPts val="1800"/>
              </a:spcBef>
              <a:buSzPts val="18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FP777 Computer Science Education Grant ($1 million since 2016-17)</a:t>
            </a:r>
          </a:p>
          <a:p>
            <a:pPr marL="742950" lvl="1" indent="-285750">
              <a:spcBef>
                <a:spcPts val="1800"/>
              </a:spcBef>
              <a:buSzPts val="18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FP656 AP Computer Science Initiative Grant ($62K since 2014-15)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Unknown percentage used for “rigorous computer science teacher professional learning”.   See </a:t>
            </a:r>
            <a:r>
              <a:rPr lang="en-US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 2024 Connector - Washington CS Ed Grants (Jun 03, 2024) (csteachers.org)</a:t>
            </a:r>
            <a:r>
              <a:rPr lang="en-US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  for more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details. </a:t>
            </a:r>
            <a:endParaRPr lang="en-US" i="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Quicksand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These funds may not get in 2025-26 budget.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funding enough for current policy?  What additional funds are necessary for a graduation requirement</a:t>
            </a:r>
            <a:b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</a:b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1" name="Google Shape;57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44861" y="4103622"/>
            <a:ext cx="3448531" cy="1819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BEC069-CF82-1FD5-7EC5-C24760DB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4A77AAC8-29D3-F9DD-8808-E5823D975E9F}"/>
              </a:ext>
            </a:extLst>
          </p:cNvPr>
          <p:cNvSpPr/>
          <p:nvPr/>
        </p:nvSpPr>
        <p:spPr>
          <a:xfrm rot="-5400000">
            <a:off x="6080954" y="-4603256"/>
            <a:ext cx="1050817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0AF26B46-3E3E-239C-E757-57D6FE115FBA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4987B-DB6B-DB9C-65FE-3B9E93A6DFE3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3. Funding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0693B-F331-53AA-D339-D03523A36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973" y="2072983"/>
            <a:ext cx="1641764" cy="495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EC8A47-45CE-BA0F-D792-0A601A61E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973" y="2552882"/>
            <a:ext cx="164176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;p32">
            <a:extLst>
              <a:ext uri="{FF2B5EF4-FFF2-40B4-BE49-F238E27FC236}">
                <a16:creationId xmlns:a16="http://schemas.microsoft.com/office/drawing/2014/main" id="{0153C7FB-BCAF-F752-D6F0-B9B8AAEF8EEB}"/>
              </a:ext>
            </a:extLst>
          </p:cNvPr>
          <p:cNvSpPr txBox="1"/>
          <p:nvPr/>
        </p:nvSpPr>
        <p:spPr>
          <a:xfrm>
            <a:off x="8844861" y="1829709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9" name="Google Shape;579;p38"/>
          <p:cNvSpPr txBox="1">
            <a:spLocks noGrp="1"/>
          </p:cNvSpPr>
          <p:nvPr>
            <p:ph type="body" idx="1"/>
          </p:nvPr>
        </p:nvSpPr>
        <p:spPr>
          <a:xfrm>
            <a:off x="609322" y="1838099"/>
            <a:ext cx="8240992" cy="486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indent="-220027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3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Implement clear certification pathways for computer science at the elementary and secondary levels</a:t>
            </a:r>
            <a:endParaRPr sz="3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9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 1813 (2015)</a:t>
            </a:r>
            <a:r>
              <a:rPr lang="en-US" sz="29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 creates a test-only </a:t>
            </a:r>
            <a:r>
              <a:rPr lang="en-US" sz="29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science endorsement</a:t>
            </a:r>
            <a:r>
              <a:rPr lang="en-US" sz="29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and creates the </a:t>
            </a:r>
            <a:r>
              <a:rPr lang="en-US" sz="29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Educator Retooling Scholarship</a:t>
            </a:r>
            <a:r>
              <a:rPr lang="en-US" sz="29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. </a:t>
            </a:r>
            <a:endParaRPr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Not “clear”, see </a:t>
            </a:r>
            <a:r>
              <a:rPr lang="en-US" sz="2900" u="sng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CS for All Washington - Future Teachers</a:t>
            </a:r>
            <a:endParaRPr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</a:t>
            </a:r>
            <a:endParaRPr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schools require CTE certification in addition to CS Endorsement</a:t>
            </a:r>
            <a:endParaRPr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Many endorsements can be used to teach many CS courses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CS endorsement for all grade levels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169 teachers have obtained this endorsement from 2017-24 </a:t>
            </a:r>
            <a:endParaRPr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3144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dirty="0"/>
          </a:p>
        </p:txBody>
      </p:sp>
      <p:pic>
        <p:nvPicPr>
          <p:cNvPr id="581" name="Google Shape;581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35026" y="4558061"/>
            <a:ext cx="3334215" cy="1324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A38AD4F1-1B5F-4D7C-872B-50080D3010BB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31B2314B-28C2-AD7E-8ED9-9CA37F85BF02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91024-564A-AD0B-2E7D-59A521E78F9C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4. Certification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3F9A3-8E7A-C3EC-4875-7F2204B1D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0973" y="2072983"/>
            <a:ext cx="1641764" cy="495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DDAC5-1A30-3ED6-7365-0D804C24F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0973" y="2552882"/>
            <a:ext cx="164176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CAD979-BC71-80EC-81D9-7EF3D11F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864778"/>
          </a:xfrm>
        </p:spPr>
        <p:txBody>
          <a:bodyPr/>
          <a:lstStyle/>
          <a:p>
            <a:pPr algn="ctr"/>
            <a:br>
              <a:rPr lang="en-US" sz="4400" dirty="0">
                <a:solidFill>
                  <a:schemeClr val="tx1"/>
                </a:solidFill>
                <a:latin typeface="Twentieth Century"/>
              </a:rPr>
            </a:br>
            <a:r>
              <a:rPr lang="en-US" sz="4400" dirty="0">
                <a:solidFill>
                  <a:schemeClr val="tx1"/>
                </a:solidFill>
                <a:latin typeface="Twentieth Century"/>
              </a:rPr>
              <a:t>Washington CS Teacher Certifications</a:t>
            </a:r>
            <a:br>
              <a:rPr lang="en-US" sz="4400" dirty="0">
                <a:solidFill>
                  <a:schemeClr val="tx1"/>
                </a:solidFill>
                <a:latin typeface="Twentieth Century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B2599-4FD6-D618-B8A0-73594240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0" y="1529278"/>
            <a:ext cx="8964383" cy="4041689"/>
          </a:xfrm>
          <a:prstGeom prst="rect">
            <a:avLst/>
          </a:prstGeom>
        </p:spPr>
      </p:pic>
      <p:sp>
        <p:nvSpPr>
          <p:cNvPr id="9" name="Google Shape;364;p24">
            <a:extLst>
              <a:ext uri="{FF2B5EF4-FFF2-40B4-BE49-F238E27FC236}">
                <a16:creationId xmlns:a16="http://schemas.microsoft.com/office/drawing/2014/main" id="{0AE58218-9E73-337B-BB16-2870B6142839}"/>
              </a:ext>
            </a:extLst>
          </p:cNvPr>
          <p:cNvSpPr txBox="1"/>
          <p:nvPr/>
        </p:nvSpPr>
        <p:spPr>
          <a:xfrm>
            <a:off x="1146445" y="5738366"/>
            <a:ext cx="100922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</a:rPr>
              <a:t>from Washington CSEd Teacher Demographics 2018-23 on </a:t>
            </a:r>
            <a:r>
              <a:rPr lang="en-US" sz="1800" u="sng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https://csforallwa.org/data</a:t>
            </a: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"/>
              </a:rPr>
              <a:t> 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ED98F-7E13-7D97-B001-0883717745FD}"/>
              </a:ext>
            </a:extLst>
          </p:cNvPr>
          <p:cNvSpPr txBox="1"/>
          <p:nvPr/>
        </p:nvSpPr>
        <p:spPr>
          <a:xfrm>
            <a:off x="208077" y="1212605"/>
            <a:ext cx="1542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94.2% of  Washington CS Teachers have CTE Certifications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388C0-9B05-FB08-21EA-FD8F96557DD2}"/>
              </a:ext>
            </a:extLst>
          </p:cNvPr>
          <p:cNvSpPr txBox="1"/>
          <p:nvPr/>
        </p:nvSpPr>
        <p:spPr>
          <a:xfrm>
            <a:off x="10070260" y="1169581"/>
            <a:ext cx="191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Only 130 of the 957 teachers teaching CS has passed the CS Endorsement Exam</a:t>
            </a:r>
          </a:p>
        </p:txBody>
      </p:sp>
    </p:spTree>
    <p:extLst>
      <p:ext uri="{BB962C8B-B14F-4D97-AF65-F5344CB8AC3E}">
        <p14:creationId xmlns:p14="http://schemas.microsoft.com/office/powerpoint/2010/main" val="2996993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;p32">
            <a:extLst>
              <a:ext uri="{FF2B5EF4-FFF2-40B4-BE49-F238E27FC236}">
                <a16:creationId xmlns:a16="http://schemas.microsoft.com/office/drawing/2014/main" id="{4E346F86-2987-F4DE-0A1E-7514FFCEED0D}"/>
              </a:ext>
            </a:extLst>
          </p:cNvPr>
          <p:cNvSpPr txBox="1"/>
          <p:nvPr/>
        </p:nvSpPr>
        <p:spPr>
          <a:xfrm>
            <a:off x="9089832" y="1777867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9" name="Google Shape;589;p39"/>
          <p:cNvSpPr txBox="1">
            <a:spLocks noGrp="1"/>
          </p:cNvSpPr>
          <p:nvPr>
            <p:ph type="body" idx="1"/>
          </p:nvPr>
        </p:nvSpPr>
        <p:spPr>
          <a:xfrm>
            <a:off x="838200" y="1838099"/>
            <a:ext cx="801211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0027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Create programs at institutions of higher education to encourage all preservice teachers to gain exposure to computer science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Changed from “Create preservice programs for computer science at higher education institutions” in 2023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has </a:t>
            </a:r>
            <a:r>
              <a:rPr lang="en-US" sz="2000" u="sng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undergraduate computer science teaching programs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Western Washington, Eastern Washington, and Whitworth University. 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Master’s programs at University of Washington, Western Washington, WSU Tri-Cities, and Whitworth University  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moved from green to yellow in this policy area as it does not require pre-service teachers to learn computer science.  May turn to red next year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dirty="0"/>
          </a:p>
        </p:txBody>
      </p:sp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5B8AAB87-CF61-9987-9C13-7E161C613239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26654CBA-DFFC-4277-D0BC-118F91644E88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84B8D-0210-59BE-26C9-8D17F967262E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5. Preservice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24AB61-83AF-A833-82A7-6D4A97835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418" y="1942263"/>
            <a:ext cx="1641764" cy="485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C7C316-3E11-9CC9-8E2C-77DF47208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418" y="2539813"/>
            <a:ext cx="164176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19;p32">
            <a:extLst>
              <a:ext uri="{FF2B5EF4-FFF2-40B4-BE49-F238E27FC236}">
                <a16:creationId xmlns:a16="http://schemas.microsoft.com/office/drawing/2014/main" id="{FB2B9C82-0F4D-D07B-5A07-6C5ED2BED782}"/>
              </a:ext>
            </a:extLst>
          </p:cNvPr>
          <p:cNvSpPr txBox="1"/>
          <p:nvPr/>
        </p:nvSpPr>
        <p:spPr>
          <a:xfrm>
            <a:off x="9089832" y="1777867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8" name="Google Shape;598;p40"/>
          <p:cNvSpPr txBox="1">
            <a:spLocks noGrp="1"/>
          </p:cNvSpPr>
          <p:nvPr>
            <p:ph type="body" idx="1"/>
          </p:nvPr>
        </p:nvSpPr>
        <p:spPr>
          <a:xfrm>
            <a:off x="838200" y="1838099"/>
            <a:ext cx="801211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0027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Establish dedicated computer science positions in a state education agency</a:t>
            </a:r>
            <a:endParaRPr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Terron Ishihara is the 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Computer Science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 Program Supervisor for Washington in OSPI.   Contact </a:t>
            </a:r>
            <a:r>
              <a:rPr lang="en-US" sz="20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terron.ishihara@k12.wa.us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.   Sign up for the </a:t>
            </a:r>
            <a:r>
              <a:rPr lang="en-US" sz="20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 here.</a:t>
            </a:r>
            <a:b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</a:br>
            <a:b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</a:br>
            <a:r>
              <a:rPr lang="en-US" sz="2000" i="0" u="sng" strike="noStrike" dirty="0" err="1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WinForCS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 (Washington Integration for Computer Science).   CS leaders from all 9 Educational Service Districts, in partnership with OSPI, work together to promote equitable computer science education for all students across Washington state. 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25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dirty="0"/>
              <a:t>Representatives for CS in ESD are part-time, shared with other roles, and depend on funding from FP777 (uncertain for 2025-26 budget)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dirty="0"/>
          </a:p>
        </p:txBody>
      </p:sp>
      <p:pic>
        <p:nvPicPr>
          <p:cNvPr id="600" name="Google Shape;600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5361" y="4222854"/>
            <a:ext cx="3324689" cy="1714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;p10">
            <a:extLst>
              <a:ext uri="{FF2B5EF4-FFF2-40B4-BE49-F238E27FC236}">
                <a16:creationId xmlns:a16="http://schemas.microsoft.com/office/drawing/2014/main" id="{1FF165FF-D3BE-771A-39B3-4AA63E61ADA2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46;p10">
            <a:extLst>
              <a:ext uri="{FF2B5EF4-FFF2-40B4-BE49-F238E27FC236}">
                <a16:creationId xmlns:a16="http://schemas.microsoft.com/office/drawing/2014/main" id="{924B97EB-51AF-DE0C-DFCF-1045180281DC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2A2ED-CDCF-C329-3737-CE768CCD80B9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6. State CS Position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0B9B10-2BF7-128E-CA63-35A03594A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799" y="1962688"/>
            <a:ext cx="1641764" cy="495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89FB2-A70C-EAC5-EAE2-6C9C6F2C8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2418" y="2535107"/>
            <a:ext cx="1641764" cy="49536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9;p32">
            <a:extLst>
              <a:ext uri="{FF2B5EF4-FFF2-40B4-BE49-F238E27FC236}">
                <a16:creationId xmlns:a16="http://schemas.microsoft.com/office/drawing/2014/main" id="{C177EA0D-0474-6C9A-D4D0-A395B72AD1ED}"/>
              </a:ext>
            </a:extLst>
          </p:cNvPr>
          <p:cNvSpPr txBox="1"/>
          <p:nvPr/>
        </p:nvSpPr>
        <p:spPr>
          <a:xfrm>
            <a:off x="9089832" y="1777867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8" name="Google Shape;608;p41"/>
          <p:cNvSpPr txBox="1">
            <a:spLocks noGrp="1"/>
          </p:cNvSpPr>
          <p:nvPr>
            <p:ph type="body" idx="1"/>
          </p:nvPr>
        </p:nvSpPr>
        <p:spPr>
          <a:xfrm>
            <a:off x="965025" y="1896319"/>
            <a:ext cx="801211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0027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Require that all schools offer computer science with appropriate implementation timelines</a:t>
            </a:r>
            <a:endParaRPr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i="0" u="sng" strike="noStrike" dirty="0">
                <a:solidFill>
                  <a:srgbClr val="0D5D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5088 (2019)</a:t>
            </a:r>
            <a:r>
              <a:rPr lang="en-US" sz="2000" i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 required that each school district that operates a high school must provide access to an elective computer science course by the 2022–2023 school year.   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i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rPr>
              <a:t>In the 2022-23 school year, only 47% </a:t>
            </a:r>
            <a:r>
              <a:rPr lang="en-US" sz="2000" i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of Washington high schools had a student enrolled in a CS elective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.  Up to 60% offered in course catalog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. 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44;p10">
            <a:extLst>
              <a:ext uri="{FF2B5EF4-FFF2-40B4-BE49-F238E27FC236}">
                <a16:creationId xmlns:a16="http://schemas.microsoft.com/office/drawing/2014/main" id="{5DAC7DCE-2A54-907E-A645-828121B8ABA5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46;p10">
            <a:extLst>
              <a:ext uri="{FF2B5EF4-FFF2-40B4-BE49-F238E27FC236}">
                <a16:creationId xmlns:a16="http://schemas.microsoft.com/office/drawing/2014/main" id="{161A2B41-3791-1E58-A838-94F43E5DF7FB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14B46-70BC-92F0-4D2D-C1F1BAC765F5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7. Require HS to Offer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0F29C-6C89-C9A0-6A7E-0DA288D96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418" y="2021141"/>
            <a:ext cx="1641764" cy="495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C23CAB-896C-0534-B468-E851890E2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418" y="2539813"/>
            <a:ext cx="164176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Survey and Clock Hours</a:t>
            </a:r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6568371" y="544668"/>
            <a:ext cx="4384736" cy="381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QR Code Here</a:t>
            </a:r>
            <a:endParaRPr dirty="0"/>
          </a:p>
        </p:txBody>
      </p:sp>
      <p:sp>
        <p:nvSpPr>
          <p:cNvPr id="183" name="Google Shape;183;p4"/>
          <p:cNvSpPr txBox="1"/>
          <p:nvPr/>
        </p:nvSpPr>
        <p:spPr>
          <a:xfrm>
            <a:off x="5623630" y="4345611"/>
            <a:ext cx="6277511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 free STEM clock hours available for all interested attendees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Please confirm attendance on sign up sheet </a:t>
            </a:r>
            <a:r>
              <a:rPr lang="en-US" sz="2400" u="sng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today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Please fill in survey by EOD 4/29/2025</a:t>
            </a:r>
            <a:endParaRPr lang="en-US" sz="2400" dirty="0">
              <a:solidFill>
                <a:schemeClr val="dk1"/>
              </a:solidFill>
              <a:latin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 descr="https://tinyurl.com/bcfuture25">
            <a:hlinkClick r:id="rId3"/>
            <a:extLst>
              <a:ext uri="{FF2B5EF4-FFF2-40B4-BE49-F238E27FC236}">
                <a16:creationId xmlns:a16="http://schemas.microsoft.com/office/drawing/2014/main" id="{F22F2F1C-D1AC-219A-C604-050A3DBBD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71" y="417076"/>
            <a:ext cx="3811575" cy="38115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;p32">
            <a:extLst>
              <a:ext uri="{FF2B5EF4-FFF2-40B4-BE49-F238E27FC236}">
                <a16:creationId xmlns:a16="http://schemas.microsoft.com/office/drawing/2014/main" id="{AF4576FF-9377-578F-39F9-BB4EC4F32048}"/>
              </a:ext>
            </a:extLst>
          </p:cNvPr>
          <p:cNvSpPr txBox="1"/>
          <p:nvPr/>
        </p:nvSpPr>
        <p:spPr>
          <a:xfrm>
            <a:off x="9089832" y="1777867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7" name="Google Shape;617;p42"/>
          <p:cNvSpPr txBox="1">
            <a:spLocks noGrp="1"/>
          </p:cNvSpPr>
          <p:nvPr>
            <p:ph type="body" idx="1"/>
          </p:nvPr>
        </p:nvSpPr>
        <p:spPr>
          <a:xfrm>
            <a:off x="838200" y="1866651"/>
            <a:ext cx="801211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0027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Allow computer science to count toward a core graduation requirement</a:t>
            </a:r>
            <a:endParaRPr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400" b="0" i="0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There is considerable flexibility for CS to count toward a core graduation requirement as a third-year math or science. </a:t>
            </a:r>
            <a:r>
              <a:rPr lang="en-US" sz="2400" b="0" i="0" u="sng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RCW 28A.230.300</a:t>
            </a:r>
            <a:r>
              <a:rPr lang="en-US" sz="2400" b="0" i="0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 applies to all CS courses listed in </a:t>
            </a:r>
            <a:r>
              <a:rPr lang="en-US" sz="2400" b="0" i="0" u="sng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V</a:t>
            </a:r>
            <a:r>
              <a:rPr lang="en-US" sz="2400" b="0" i="0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 of OSPI's CEDARS.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400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</a:rPr>
              <a:t>See </a:t>
            </a:r>
            <a:r>
              <a:rPr lang="en-US" sz="2400" u="sng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 2025 CSTA Washington Connector “CS as a 3</a:t>
            </a:r>
            <a:r>
              <a:rPr lang="en-US" sz="2400" u="sng" baseline="30000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</a:t>
            </a:r>
            <a:r>
              <a:rPr lang="en-US" sz="2400" u="sng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year math or science”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44;p10">
            <a:extLst>
              <a:ext uri="{FF2B5EF4-FFF2-40B4-BE49-F238E27FC236}">
                <a16:creationId xmlns:a16="http://schemas.microsoft.com/office/drawing/2014/main" id="{1956A031-FCA9-3EB6-DBA0-4EDE3BB43655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46;p10">
            <a:extLst>
              <a:ext uri="{FF2B5EF4-FFF2-40B4-BE49-F238E27FC236}">
                <a16:creationId xmlns:a16="http://schemas.microsoft.com/office/drawing/2014/main" id="{5C421A9A-74EC-20B7-8F3E-98F54F0D5717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A932D-F461-1272-20CE-F3781F90EBBA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8. Can Count (toward graduation)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AD017-EBF4-BF50-A6EE-DADA5902C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418" y="1945596"/>
            <a:ext cx="1641764" cy="495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EA0AA-3DBE-1F40-8DB0-56F023E75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5604" y="2516510"/>
            <a:ext cx="1641764" cy="49536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5E970-F979-8CE5-3014-FB87B1EA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that can count toward 3</a:t>
            </a:r>
            <a:r>
              <a:rPr lang="en-US" baseline="30000" dirty="0"/>
              <a:t>rd</a:t>
            </a:r>
            <a:r>
              <a:rPr lang="en-US" dirty="0"/>
              <a:t> Year Math or Science</a:t>
            </a:r>
          </a:p>
        </p:txBody>
      </p:sp>
      <p:pic>
        <p:nvPicPr>
          <p:cNvPr id="6" name="Google Shape;307;p18">
            <a:extLst>
              <a:ext uri="{FF2B5EF4-FFF2-40B4-BE49-F238E27FC236}">
                <a16:creationId xmlns:a16="http://schemas.microsoft.com/office/drawing/2014/main" id="{01EA22C4-8925-7663-13CC-52819D160AD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1863" y="335382"/>
            <a:ext cx="4551408" cy="57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75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19;p32">
            <a:extLst>
              <a:ext uri="{FF2B5EF4-FFF2-40B4-BE49-F238E27FC236}">
                <a16:creationId xmlns:a16="http://schemas.microsoft.com/office/drawing/2014/main" id="{56E97EEE-2D5A-9976-875F-55BB86B5B7C4}"/>
              </a:ext>
            </a:extLst>
          </p:cNvPr>
          <p:cNvSpPr txBox="1"/>
          <p:nvPr/>
        </p:nvSpPr>
        <p:spPr>
          <a:xfrm>
            <a:off x="9089832" y="1777867"/>
            <a:ext cx="2737818" cy="147728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Official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Lawrence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26" name="Google Shape;626;p43"/>
          <p:cNvSpPr txBox="1">
            <a:spLocks noGrp="1"/>
          </p:cNvSpPr>
          <p:nvPr>
            <p:ph type="body" idx="1"/>
          </p:nvPr>
        </p:nvSpPr>
        <p:spPr>
          <a:xfrm>
            <a:off x="912628" y="1942671"/>
            <a:ext cx="8012113" cy="428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0027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Summary: Allow computer science to satisfy an admission requirement at higher education institutions</a:t>
            </a:r>
            <a:endParaRPr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</a:pPr>
            <a:r>
              <a:rPr lang="en-US" b="0" i="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Washington's public four-year college and universities do not recognize any CS course as a 3</a:t>
            </a:r>
            <a:r>
              <a:rPr lang="en-US" b="0" i="0" baseline="3000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rd</a:t>
            </a:r>
            <a:r>
              <a:rPr lang="en-US" b="0" i="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 year math or science. Or fulfill any other core requirement. </a:t>
            </a:r>
          </a:p>
          <a:p>
            <a:pPr marL="285750" indent="-285750">
              <a:spcBef>
                <a:spcPts val="1800"/>
              </a:spcBef>
            </a:pPr>
            <a:r>
              <a:rPr lang="en-US" b="0" i="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The only exception is that AP CS A may be used as a senior-level (i.e., fourth-year) math course.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Because of the </a:t>
            </a:r>
            <a:r>
              <a:rPr lang="en-US" b="0" i="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current </a:t>
            </a:r>
            <a:r>
              <a:rPr lang="en-US" b="0" i="0" u="sng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24-Credit Career- and College-Ready Graduation Requirements</a:t>
            </a:r>
            <a:r>
              <a:rPr lang="en-US" b="0" i="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is already quite full, many students may need to </a:t>
            </a:r>
            <a:r>
              <a:rPr lang="en-US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make a choice between taking CS or going to college</a:t>
            </a:r>
            <a:endParaRPr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b="0" i="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en-US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rPr>
              <a:t>See </a:t>
            </a:r>
            <a:r>
              <a:rPr lang="en-US" u="sng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 2025 Connector “CS as a 3</a:t>
            </a:r>
            <a:r>
              <a:rPr lang="en-US" u="sng" baseline="30000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</a:t>
            </a:r>
            <a:r>
              <a:rPr lang="en-US" u="sng" dirty="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year math or science” 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endParaRPr b="0" i="0" dirty="0">
              <a:solidFill>
                <a:srgbClr val="505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endParaRPr dirty="0"/>
          </a:p>
        </p:txBody>
      </p:sp>
      <p:sp>
        <p:nvSpPr>
          <p:cNvPr id="6" name="Google Shape;44;p10">
            <a:extLst>
              <a:ext uri="{FF2B5EF4-FFF2-40B4-BE49-F238E27FC236}">
                <a16:creationId xmlns:a16="http://schemas.microsoft.com/office/drawing/2014/main" id="{504BD036-FDD0-E138-2193-BB72CABA80C4}"/>
              </a:ext>
            </a:extLst>
          </p:cNvPr>
          <p:cNvSpPr/>
          <p:nvPr/>
        </p:nvSpPr>
        <p:spPr>
          <a:xfrm rot="-5400000">
            <a:off x="6021460" y="-4543762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46;p10">
            <a:extLst>
              <a:ext uri="{FF2B5EF4-FFF2-40B4-BE49-F238E27FC236}">
                <a16:creationId xmlns:a16="http://schemas.microsoft.com/office/drawing/2014/main" id="{644001D9-50B3-5AA1-E43D-0B44A58E2902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D8FD6-4D3C-71A8-D68A-E14E4BAE44D0}"/>
              </a:ext>
            </a:extLst>
          </p:cNvPr>
          <p:cNvSpPr txBox="1"/>
          <p:nvPr/>
        </p:nvSpPr>
        <p:spPr>
          <a:xfrm>
            <a:off x="1778667" y="676792"/>
            <a:ext cx="915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9. Admissions (to higher 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5EA40-C5B5-0A45-088B-0FC6BF0FB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418" y="1945596"/>
            <a:ext cx="1641764" cy="495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A01728-7E88-0151-028E-4908A5F9F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418" y="2539813"/>
            <a:ext cx="1641764" cy="41120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5879F7-2C95-A4B3-A863-D053C363D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Missing?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395A31-89A7-744A-C883-0BAB61F3F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731" y="1845464"/>
            <a:ext cx="10623698" cy="3339562"/>
          </a:xfrm>
        </p:spPr>
        <p:txBody>
          <a:bodyPr>
            <a:normAutofit/>
          </a:bodyPr>
          <a:lstStyle/>
          <a:p>
            <a:r>
              <a:rPr lang="en-US" sz="3600" dirty="0"/>
              <a:t>Designed to attract bi-partisan support in all 50 states.  </a:t>
            </a:r>
          </a:p>
          <a:p>
            <a:r>
              <a:rPr lang="en-US" sz="3600" dirty="0"/>
              <a:t>Politician, government official friendly</a:t>
            </a:r>
          </a:p>
          <a:p>
            <a:r>
              <a:rPr lang="en-US" sz="3600" dirty="0"/>
              <a:t>Budget and budget earmark policy recommendations are a no-win </a:t>
            </a:r>
          </a:p>
          <a:p>
            <a:endParaRPr lang="en-US" sz="3600" dirty="0"/>
          </a:p>
          <a:p>
            <a:pPr marL="584200" lvl="1" indent="0">
              <a:buNone/>
            </a:pPr>
            <a:endParaRPr lang="en-US" dirty="0"/>
          </a:p>
        </p:txBody>
      </p:sp>
      <p:sp>
        <p:nvSpPr>
          <p:cNvPr id="7" name="Google Shape;44;p10">
            <a:extLst>
              <a:ext uri="{FF2B5EF4-FFF2-40B4-BE49-F238E27FC236}">
                <a16:creationId xmlns:a16="http://schemas.microsoft.com/office/drawing/2014/main" id="{7DAEBC13-ABFB-BF60-1B06-F1B08D5F426B}"/>
              </a:ext>
            </a:extLst>
          </p:cNvPr>
          <p:cNvSpPr/>
          <p:nvPr/>
        </p:nvSpPr>
        <p:spPr>
          <a:xfrm rot="-5400000">
            <a:off x="6021460" y="-4544626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D4BBD-E5B2-678E-8815-31EE5B062BA9}"/>
              </a:ext>
            </a:extLst>
          </p:cNvPr>
          <p:cNvSpPr txBox="1"/>
          <p:nvPr/>
        </p:nvSpPr>
        <p:spPr>
          <a:xfrm>
            <a:off x="1940038" y="625512"/>
            <a:ext cx="91546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In Defense of the 10 Policies</a:t>
            </a:r>
          </a:p>
        </p:txBody>
      </p:sp>
      <p:sp>
        <p:nvSpPr>
          <p:cNvPr id="9" name="Google Shape;46;p10">
            <a:extLst>
              <a:ext uri="{FF2B5EF4-FFF2-40B4-BE49-F238E27FC236}">
                <a16:creationId xmlns:a16="http://schemas.microsoft.com/office/drawing/2014/main" id="{AA1775C9-19A7-03FC-51C9-3672F86F2C5E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0FF8035-5AD7-8FA0-CB8A-5A8C5AE53271}"/>
              </a:ext>
            </a:extLst>
          </p:cNvPr>
          <p:cNvSpPr/>
          <p:nvPr/>
        </p:nvSpPr>
        <p:spPr>
          <a:xfrm>
            <a:off x="2892056" y="5354431"/>
            <a:ext cx="1531088" cy="990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47446-6B55-A290-457E-6CAE167B39B0}"/>
              </a:ext>
            </a:extLst>
          </p:cNvPr>
          <p:cNvSpPr txBox="1"/>
          <p:nvPr/>
        </p:nvSpPr>
        <p:spPr>
          <a:xfrm>
            <a:off x="4795283" y="5354431"/>
            <a:ext cx="490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Up to all of us!</a:t>
            </a:r>
          </a:p>
        </p:txBody>
      </p:sp>
    </p:spTree>
    <p:extLst>
      <p:ext uri="{BB962C8B-B14F-4D97-AF65-F5344CB8AC3E}">
        <p14:creationId xmlns:p14="http://schemas.microsoft.com/office/powerpoint/2010/main" val="13168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22E0-9B4A-85BA-F1FB-EA11D9990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52767-9A4F-1DC7-E13D-9347FB8B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8099"/>
            <a:ext cx="8933121" cy="4284889"/>
          </a:xfrm>
        </p:spPr>
        <p:txBody>
          <a:bodyPr>
            <a:normAutofit/>
          </a:bodyPr>
          <a:lstStyle/>
          <a:p>
            <a:pPr marL="412750" indent="-285750"/>
            <a:r>
              <a:rPr lang="en-US" dirty="0" err="1">
                <a:hlinkClick r:id="rId2"/>
              </a:rPr>
              <a:t>CSforAll</a:t>
            </a:r>
            <a:r>
              <a:rPr lang="en-US" dirty="0">
                <a:hlinkClick r:id="rId2"/>
              </a:rPr>
              <a:t> Washington Policy Page</a:t>
            </a:r>
            <a:endParaRPr lang="en-US" dirty="0"/>
          </a:p>
          <a:p>
            <a:r>
              <a:rPr lang="en-US" dirty="0"/>
              <a:t>Computer Science Teachers Association (CSTA)</a:t>
            </a:r>
          </a:p>
          <a:p>
            <a:pPr lvl="1"/>
            <a:r>
              <a:rPr lang="en-US" dirty="0">
                <a:hlinkClick r:id="rId3"/>
              </a:rPr>
              <a:t>Guidance for Policymakers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CS Teacher Landscape Report </a:t>
            </a:r>
            <a:r>
              <a:rPr lang="en-US" dirty="0"/>
              <a:t>Recommendations</a:t>
            </a:r>
          </a:p>
          <a:p>
            <a:r>
              <a:rPr lang="en-US" dirty="0">
                <a:hlinkClick r:id="rId5"/>
              </a:rPr>
              <a:t>ECEP Alliance Resources</a:t>
            </a:r>
            <a:endParaRPr lang="en-US" dirty="0"/>
          </a:p>
          <a:p>
            <a:r>
              <a:rPr lang="en-US" dirty="0"/>
              <a:t>Lawrence’s Recommended Changes for the Ten Policies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 plan must include how to promote computer science education in elementary and middle school.</a:t>
            </a:r>
            <a:endParaRPr lang="en-US" dirty="0">
              <a:solidFill>
                <a:srgbClr val="00000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 must publish detailed data on the competency and experience of students in computer science in elementary, middle, and high school</a:t>
            </a:r>
            <a:endParaRPr lang="en-US" dirty="0">
              <a:solidFill>
                <a:srgbClr val="00000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 must publish detailed data on the credentials held by and support provided to teachers of computer science and how it compares to other subjects</a:t>
            </a:r>
            <a:endParaRPr lang="en-US" dirty="0">
              <a:solidFill>
                <a:srgbClr val="00000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Google Shape;44;p10">
            <a:extLst>
              <a:ext uri="{FF2B5EF4-FFF2-40B4-BE49-F238E27FC236}">
                <a16:creationId xmlns:a16="http://schemas.microsoft.com/office/drawing/2014/main" id="{D57202FE-227B-BB85-35A4-1CBA5CC93D9C}"/>
              </a:ext>
            </a:extLst>
          </p:cNvPr>
          <p:cNvSpPr/>
          <p:nvPr/>
        </p:nvSpPr>
        <p:spPr>
          <a:xfrm rot="-5400000">
            <a:off x="6021460" y="-4544626"/>
            <a:ext cx="1169806" cy="1117127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76F86-B478-4B0F-A496-7755230AD9D4}"/>
              </a:ext>
            </a:extLst>
          </p:cNvPr>
          <p:cNvSpPr txBox="1"/>
          <p:nvPr/>
        </p:nvSpPr>
        <p:spPr>
          <a:xfrm>
            <a:off x="1940038" y="625512"/>
            <a:ext cx="91546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wentieth Century"/>
              </a:rPr>
              <a:t>Other Policy Recommendations</a:t>
            </a:r>
          </a:p>
        </p:txBody>
      </p:sp>
      <p:sp>
        <p:nvSpPr>
          <p:cNvPr id="9" name="Google Shape;46;p10">
            <a:extLst>
              <a:ext uri="{FF2B5EF4-FFF2-40B4-BE49-F238E27FC236}">
                <a16:creationId xmlns:a16="http://schemas.microsoft.com/office/drawing/2014/main" id="{E389581D-70CC-2597-6B23-B50A146672D7}"/>
              </a:ext>
            </a:extLst>
          </p:cNvPr>
          <p:cNvSpPr/>
          <p:nvPr/>
        </p:nvSpPr>
        <p:spPr>
          <a:xfrm>
            <a:off x="714409" y="845063"/>
            <a:ext cx="634677" cy="494639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20326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7"/>
          <p:cNvSpPr txBox="1"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 dirty="0"/>
              <a:t>Thank you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AD4FB-31F8-6C3E-254A-BF611352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928" y="998418"/>
            <a:ext cx="4275331" cy="4275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6A0C4-9C89-FD2E-E432-2E2C4AA851B8}"/>
              </a:ext>
            </a:extLst>
          </p:cNvPr>
          <p:cNvSpPr txBox="1"/>
          <p:nvPr/>
        </p:nvSpPr>
        <p:spPr>
          <a:xfrm>
            <a:off x="6274556" y="5320345"/>
            <a:ext cx="5708073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https://tinyurl.com/stateofcsewa25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E3C3-6EC7-55D1-D59D-B98BC331ADE2}"/>
              </a:ext>
            </a:extLst>
          </p:cNvPr>
          <p:cNvSpPr txBox="1"/>
          <p:nvPr/>
        </p:nvSpPr>
        <p:spPr>
          <a:xfrm>
            <a:off x="6574971" y="275771"/>
            <a:ext cx="494211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tanlaw@hotmail.com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BCA096D9-17AA-FB0A-39B2-294FBC80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>
            <a:extLst>
              <a:ext uri="{FF2B5EF4-FFF2-40B4-BE49-F238E27FC236}">
                <a16:creationId xmlns:a16="http://schemas.microsoft.com/office/drawing/2014/main" id="{A432A3BF-AC67-17F5-9A7A-14D6F3E04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Survey and Clock Hours</a:t>
            </a:r>
            <a:endParaRPr/>
          </a:p>
        </p:txBody>
      </p:sp>
      <p:sp>
        <p:nvSpPr>
          <p:cNvPr id="182" name="Google Shape;182;p4">
            <a:extLst>
              <a:ext uri="{FF2B5EF4-FFF2-40B4-BE49-F238E27FC236}">
                <a16:creationId xmlns:a16="http://schemas.microsoft.com/office/drawing/2014/main" id="{D0D21AE2-6FC0-7910-C9E9-3E6EC087B1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68371" y="544668"/>
            <a:ext cx="4384736" cy="381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QR Code Here</a:t>
            </a:r>
            <a:endParaRPr dirty="0"/>
          </a:p>
        </p:txBody>
      </p:sp>
      <p:sp>
        <p:nvSpPr>
          <p:cNvPr id="183" name="Google Shape;183;p4">
            <a:extLst>
              <a:ext uri="{FF2B5EF4-FFF2-40B4-BE49-F238E27FC236}">
                <a16:creationId xmlns:a16="http://schemas.microsoft.com/office/drawing/2014/main" id="{2ACAEFD3-F7C8-E8A1-0958-DFAC34149FA9}"/>
              </a:ext>
            </a:extLst>
          </p:cNvPr>
          <p:cNvSpPr txBox="1"/>
          <p:nvPr/>
        </p:nvSpPr>
        <p:spPr>
          <a:xfrm>
            <a:off x="5623630" y="4345611"/>
            <a:ext cx="6277511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 clock hours available for all interested attendees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Please confirm attendance on sign up sheet </a:t>
            </a:r>
            <a:r>
              <a:rPr lang="en-US" sz="2400" u="sng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today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Please fill in survey by EOD 4/29/2025</a:t>
            </a:r>
            <a:endParaRPr lang="en-US" sz="2400" dirty="0">
              <a:solidFill>
                <a:schemeClr val="dk1"/>
              </a:solidFill>
              <a:latin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 descr="https://tinyurl.com/bcfuture25">
            <a:hlinkClick r:id="rId3"/>
            <a:extLst>
              <a:ext uri="{FF2B5EF4-FFF2-40B4-BE49-F238E27FC236}">
                <a16:creationId xmlns:a16="http://schemas.microsoft.com/office/drawing/2014/main" id="{5010D433-E971-E21E-94C9-E2F4FD9E3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71" y="417076"/>
            <a:ext cx="3811575" cy="38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FD04B-7394-D13F-3E6B-137B2036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CS Education Story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F8EDE5-255E-CFC6-445C-92F35D361D3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523038" y="1987809"/>
            <a:ext cx="5211762" cy="4297362"/>
          </a:xfrm>
        </p:spPr>
        <p:txBody>
          <a:bodyPr>
            <a:normAutofit fontScale="92500" lnSpcReduction="2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Started teaching CS (CTE) at Ingraham High in 2014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CS Education in Washington must be great!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Retired in 2021, and looking for something to do, started investigating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National and Washington CS Education metrics, and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Washington CS Education policy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CS Education in Washington is mediocre!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A55655-443C-A5D9-4827-2B189281F839}"/>
              </a:ext>
            </a:extLst>
          </p:cNvPr>
          <p:cNvSpPr/>
          <p:nvPr/>
        </p:nvSpPr>
        <p:spPr>
          <a:xfrm>
            <a:off x="838200" y="1825625"/>
            <a:ext cx="4915163" cy="428897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ctrTitle"/>
          </p:nvPr>
        </p:nvSpPr>
        <p:spPr>
          <a:xfrm>
            <a:off x="2815929" y="1822437"/>
            <a:ext cx="6560142" cy="30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 dirty="0"/>
              <a:t>State of CS Education Washington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838199" y="304803"/>
            <a:ext cx="10884613" cy="147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State of Computer Science In Education (2024)</a:t>
            </a:r>
            <a:endParaRPr/>
          </a:p>
        </p:txBody>
      </p:sp>
      <p:pic>
        <p:nvPicPr>
          <p:cNvPr id="195" name="Google Shape;19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8345" y="1860933"/>
            <a:ext cx="6615080" cy="428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2867" y="1977191"/>
            <a:ext cx="4229690" cy="70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0EDEA-07CA-9A96-EA91-548703110B66}"/>
              </a:ext>
            </a:extLst>
          </p:cNvPr>
          <p:cNvSpPr txBox="1"/>
          <p:nvPr/>
        </p:nvSpPr>
        <p:spPr>
          <a:xfrm>
            <a:off x="7926173" y="5321595"/>
            <a:ext cx="422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hlinkClick r:id="rId6"/>
              </a:rPr>
              <a:t>Code.org Advocacy Coalition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hlinkClick r:id="rId7"/>
              </a:rPr>
              <a:t>Computer Science Teachers Association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hlinkClick r:id="rId8"/>
              </a:rPr>
              <a:t>ECEP Alliance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  <a:hlinkClick r:id="rId9"/>
              </a:rPr>
              <a:t>WA Affiliate: </a:t>
            </a:r>
            <a:r>
              <a:rPr lang="en-US" b="1" dirty="0" err="1">
                <a:solidFill>
                  <a:schemeClr val="tx1"/>
                </a:solidFill>
                <a:hlinkClick r:id="rId9"/>
              </a:rPr>
              <a:t>CSforAll</a:t>
            </a:r>
            <a:r>
              <a:rPr lang="en-US" b="1" dirty="0">
                <a:solidFill>
                  <a:schemeClr val="tx1"/>
                </a:solidFill>
                <a:hlinkClick r:id="rId9"/>
              </a:rPr>
              <a:t> Washington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 dirty="0"/>
              <a:t>Access and Participation Data</a:t>
            </a:r>
            <a:endParaRPr dirty="0"/>
          </a:p>
        </p:txBody>
      </p:sp>
      <p:sp>
        <p:nvSpPr>
          <p:cNvPr id="202" name="Google Shape;202;p7"/>
          <p:cNvSpPr txBox="1"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18302</TotalTime>
  <Words>2686</Words>
  <Application>Microsoft Office PowerPoint</Application>
  <PresentationFormat>Widescreen</PresentationFormat>
  <Paragraphs>345</Paragraphs>
  <Slides>57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Quicksand</vt:lpstr>
      <vt:lpstr>Open Sans</vt:lpstr>
      <vt:lpstr>Aptos</vt:lpstr>
      <vt:lpstr>Arial</vt:lpstr>
      <vt:lpstr>Poppins</vt:lpstr>
      <vt:lpstr>Anaheim</vt:lpstr>
      <vt:lpstr>Montserrat</vt:lpstr>
      <vt:lpstr>Symbol</vt:lpstr>
      <vt:lpstr>Avenir</vt:lpstr>
      <vt:lpstr>Calibri</vt:lpstr>
      <vt:lpstr>Twentieth Century</vt:lpstr>
      <vt:lpstr>Verdana</vt:lpstr>
      <vt:lpstr>Custom</vt:lpstr>
      <vt:lpstr>State of CS Education Washington 2025</vt:lpstr>
      <vt:lpstr>Lawrence Tanimoto</vt:lpstr>
      <vt:lpstr>Disclaimer</vt:lpstr>
      <vt:lpstr>PowerPoint Presentation</vt:lpstr>
      <vt:lpstr>Survey and Clock Hours</vt:lpstr>
      <vt:lpstr>My CS Education Story</vt:lpstr>
      <vt:lpstr>State of CS Education Washington</vt:lpstr>
      <vt:lpstr>State of Computer Science In Education (2024)</vt:lpstr>
      <vt:lpstr>Access and Participation Data</vt:lpstr>
      <vt:lpstr>High Schools Offering CS Over Time</vt:lpstr>
      <vt:lpstr>What percentage of Washington HS Offer Computer Science?  </vt:lpstr>
      <vt:lpstr>U.S. Schools Offering Computer Science</vt:lpstr>
      <vt:lpstr>High Schools Offering CS</vt:lpstr>
      <vt:lpstr>Disparities in Access</vt:lpstr>
      <vt:lpstr>PowerPoint Presentation</vt:lpstr>
      <vt:lpstr>Effect of High Percentage FRL Students</vt:lpstr>
      <vt:lpstr>From Access to Participation (National)</vt:lpstr>
      <vt:lpstr>From Access to Participation (National)</vt:lpstr>
      <vt:lpstr>What percentage of Washington HS students participate in Computer Science?</vt:lpstr>
      <vt:lpstr>Washington Below National Average in CS Participation</vt:lpstr>
      <vt:lpstr>Alternate Data Dashboards</vt:lpstr>
      <vt:lpstr>K-12 Computer Science Education Data Summary Report</vt:lpstr>
      <vt:lpstr>Explaining Data Differences</vt:lpstr>
      <vt:lpstr>Demographic Data </vt:lpstr>
      <vt:lpstr>Gender Participation</vt:lpstr>
      <vt:lpstr>National Participation by Race/Ethnicity</vt:lpstr>
      <vt:lpstr>Washington Participation by Race/Ethnicity</vt:lpstr>
      <vt:lpstr>Participation by Income Level</vt:lpstr>
      <vt:lpstr>Participation by Income Level</vt:lpstr>
      <vt:lpstr>Participation by Income Level</vt:lpstr>
      <vt:lpstr>Lack of Middle/Elementary School Data</vt:lpstr>
      <vt:lpstr>As time permits…</vt:lpstr>
      <vt:lpstr>CS Teacher Visualizations on CSforAll Washington</vt:lpstr>
      <vt:lpstr>Washington CS Ed Policy Landscape</vt:lpstr>
      <vt:lpstr>PowerPoint Presentation</vt:lpstr>
      <vt:lpstr>How many of the ten policies has Washington implemented? Includes partial implementations</vt:lpstr>
      <vt:lpstr>Policies Adopted by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Washington CS Teacher Certifications </vt:lpstr>
      <vt:lpstr>PowerPoint Presentation</vt:lpstr>
      <vt:lpstr>PowerPoint Presentation</vt:lpstr>
      <vt:lpstr>PowerPoint Presentation</vt:lpstr>
      <vt:lpstr>PowerPoint Presentation</vt:lpstr>
      <vt:lpstr>Courses that can count toward 3rd Year Math or Science</vt:lpstr>
      <vt:lpstr>PowerPoint Presentation</vt:lpstr>
      <vt:lpstr>What’s Missing?  </vt:lpstr>
      <vt:lpstr>PowerPoint Presentation</vt:lpstr>
      <vt:lpstr>PowerPoint Presentation</vt:lpstr>
      <vt:lpstr>Thank you</vt:lpstr>
      <vt:lpstr>Survey and Clock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Lawrence Tanimoto</dc:creator>
  <cp:lastModifiedBy>Lawrence Tanimoto</cp:lastModifiedBy>
  <cp:revision>20</cp:revision>
  <dcterms:created xsi:type="dcterms:W3CDTF">2025-02-05T22:49:09Z</dcterms:created>
  <dcterms:modified xsi:type="dcterms:W3CDTF">2025-04-25T21:12:22Z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