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0"/>
  </p:notesMasterIdLst>
  <p:handoutMasterIdLst>
    <p:handoutMasterId r:id="rId51"/>
  </p:handoutMasterIdLst>
  <p:sldIdLst>
    <p:sldId id="256" r:id="rId5"/>
    <p:sldId id="3853" r:id="rId6"/>
    <p:sldId id="3854" r:id="rId7"/>
    <p:sldId id="3855" r:id="rId8"/>
    <p:sldId id="3898" r:id="rId9"/>
    <p:sldId id="3856" r:id="rId10"/>
    <p:sldId id="3857" r:id="rId11"/>
    <p:sldId id="3859" r:id="rId12"/>
    <p:sldId id="3858" r:id="rId13"/>
    <p:sldId id="3860" r:id="rId14"/>
    <p:sldId id="3861" r:id="rId15"/>
    <p:sldId id="3863" r:id="rId16"/>
    <p:sldId id="3864" r:id="rId17"/>
    <p:sldId id="3865" r:id="rId18"/>
    <p:sldId id="3866" r:id="rId19"/>
    <p:sldId id="3869" r:id="rId20"/>
    <p:sldId id="3862" r:id="rId21"/>
    <p:sldId id="3868" r:id="rId22"/>
    <p:sldId id="3899" r:id="rId23"/>
    <p:sldId id="264" r:id="rId24"/>
    <p:sldId id="3867" r:id="rId25"/>
    <p:sldId id="3880" r:id="rId26"/>
    <p:sldId id="3872" r:id="rId27"/>
    <p:sldId id="3874" r:id="rId28"/>
    <p:sldId id="3873" r:id="rId29"/>
    <p:sldId id="3893" r:id="rId30"/>
    <p:sldId id="3875" r:id="rId31"/>
    <p:sldId id="3877" r:id="rId32"/>
    <p:sldId id="3878" r:id="rId33"/>
    <p:sldId id="3881" r:id="rId34"/>
    <p:sldId id="3882" r:id="rId35"/>
    <p:sldId id="3883" r:id="rId36"/>
    <p:sldId id="3876" r:id="rId37"/>
    <p:sldId id="3884" r:id="rId38"/>
    <p:sldId id="3885" r:id="rId39"/>
    <p:sldId id="3886" r:id="rId40"/>
    <p:sldId id="3887" r:id="rId41"/>
    <p:sldId id="3888" r:id="rId42"/>
    <p:sldId id="3889" r:id="rId43"/>
    <p:sldId id="3890" r:id="rId44"/>
    <p:sldId id="3847" r:id="rId45"/>
    <p:sldId id="3895" r:id="rId46"/>
    <p:sldId id="3894" r:id="rId47"/>
    <p:sldId id="3896" r:id="rId48"/>
    <p:sldId id="3897"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7389EB-DA22-4720-BBD1-ED323ED2C66D}" v="59" dt="2025-02-08T04:16:01.003"/>
  </p1510:revLst>
</p1510:revInfo>
</file>

<file path=ppt/tableStyles.xml><?xml version="1.0" encoding="utf-8"?>
<a:tblStyleLst xmlns:a="http://schemas.openxmlformats.org/drawingml/2006/main" def="{72833802-FEF1-4C79-8D5D-14CF1EAF98D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38" autoAdjust="0"/>
    <p:restoredTop sz="94653" autoAdjust="0"/>
  </p:normalViewPr>
  <p:slideViewPr>
    <p:cSldViewPr snapToGrid="0">
      <p:cViewPr varScale="1">
        <p:scale>
          <a:sx n="93" d="100"/>
          <a:sy n="93" d="100"/>
        </p:scale>
        <p:origin x="888" y="306"/>
      </p:cViewPr>
      <p:guideLst/>
    </p:cSldViewPr>
  </p:slideViewPr>
  <p:outlineViewPr>
    <p:cViewPr>
      <p:scale>
        <a:sx n="33" d="100"/>
        <a:sy n="33" d="100"/>
      </p:scale>
      <p:origin x="0" y="-374"/>
    </p:cViewPr>
  </p:outlineViewPr>
  <p:notesTextViewPr>
    <p:cViewPr>
      <p:scale>
        <a:sx n="1" d="1"/>
        <a:sy n="1" d="1"/>
      </p:scale>
      <p:origin x="0" y="0"/>
    </p:cViewPr>
  </p:notesTextViewPr>
  <p:sorterViewPr>
    <p:cViewPr>
      <p:scale>
        <a:sx n="100" d="100"/>
        <a:sy n="100" d="100"/>
      </p:scale>
      <p:origin x="0" y="-1757"/>
    </p:cViewPr>
  </p:sorterViewPr>
  <p:notesViewPr>
    <p:cSldViewPr snapToGrid="0">
      <p:cViewPr>
        <p:scale>
          <a:sx n="1" d="2"/>
          <a:sy n="1" d="2"/>
        </p:scale>
        <p:origin x="3480" y="55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8/10/relationships/authors" Targe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0890C3-7E94-B844-AF06-F3C09AB21237}" type="doc">
      <dgm:prSet loTypeId="urn:microsoft.com/office/officeart/2005/8/layout/pyramid1" loCatId="" qsTypeId="urn:microsoft.com/office/officeart/2005/8/quickstyle/simple1" qsCatId="simple" csTypeId="urn:microsoft.com/office/officeart/2005/8/colors/colorful5" csCatId="colorful" phldr="1"/>
      <dgm:spPr/>
    </dgm:pt>
    <dgm:pt modelId="{957FDFA8-0BCC-7C48-9602-75BC3237FE55}">
      <dgm:prSet phldrT="[Text]"/>
      <dgm:spPr/>
      <dgm:t>
        <a:bodyPr/>
        <a:lstStyle/>
        <a:p>
          <a:r>
            <a:rPr lang="en-US" dirty="0"/>
            <a:t>print()</a:t>
          </a:r>
        </a:p>
      </dgm:t>
    </dgm:pt>
    <dgm:pt modelId="{04F0E152-7E36-4A4C-8D01-5B1D79021B54}" type="parTrans" cxnId="{0C124BD1-16A9-7E42-89F9-879F31AD2F43}">
      <dgm:prSet/>
      <dgm:spPr/>
      <dgm:t>
        <a:bodyPr/>
        <a:lstStyle/>
        <a:p>
          <a:endParaRPr lang="en-US"/>
        </a:p>
      </dgm:t>
    </dgm:pt>
    <dgm:pt modelId="{07C64959-23D6-264A-9A9F-51387A8797C4}" type="sibTrans" cxnId="{0C124BD1-16A9-7E42-89F9-879F31AD2F43}">
      <dgm:prSet/>
      <dgm:spPr/>
      <dgm:t>
        <a:bodyPr/>
        <a:lstStyle/>
        <a:p>
          <a:endParaRPr lang="en-US"/>
        </a:p>
      </dgm:t>
    </dgm:pt>
    <dgm:pt modelId="{782A2400-2BC0-164B-909C-3908DE774145}">
      <dgm:prSet phldrT="[Text]"/>
      <dgm:spPr/>
      <dgm:t>
        <a:bodyPr/>
        <a:lstStyle/>
        <a:p>
          <a:r>
            <a:rPr lang="en-US" dirty="0"/>
            <a:t>Functions called by print()</a:t>
          </a:r>
        </a:p>
      </dgm:t>
    </dgm:pt>
    <dgm:pt modelId="{14A69AEF-DE1C-5945-8260-CA2FB870C8F2}" type="parTrans" cxnId="{DD9C89CC-135E-1546-A343-FB10ED2DC40A}">
      <dgm:prSet/>
      <dgm:spPr/>
      <dgm:t>
        <a:bodyPr/>
        <a:lstStyle/>
        <a:p>
          <a:endParaRPr lang="en-US"/>
        </a:p>
      </dgm:t>
    </dgm:pt>
    <dgm:pt modelId="{70DA2DFF-9FD1-4046-9E5E-B1CBFFABC46D}" type="sibTrans" cxnId="{DD9C89CC-135E-1546-A343-FB10ED2DC40A}">
      <dgm:prSet/>
      <dgm:spPr/>
      <dgm:t>
        <a:bodyPr/>
        <a:lstStyle/>
        <a:p>
          <a:endParaRPr lang="en-US"/>
        </a:p>
      </dgm:t>
    </dgm:pt>
    <dgm:pt modelId="{5F4AB033-B78A-6841-BF1E-2FC428100329}">
      <dgm:prSet phldrT="[Text]"/>
      <dgm:spPr/>
      <dgm:t>
        <a:bodyPr/>
        <a:lstStyle/>
        <a:p>
          <a:r>
            <a:rPr lang="en-US" dirty="0"/>
            <a:t>Code executed by print()</a:t>
          </a:r>
        </a:p>
      </dgm:t>
    </dgm:pt>
    <dgm:pt modelId="{27741316-1AD5-9D42-91F5-175134402A1D}" type="parTrans" cxnId="{3C3D9B13-BF19-8248-A7A7-FF8AA12E46DB}">
      <dgm:prSet/>
      <dgm:spPr/>
      <dgm:t>
        <a:bodyPr/>
        <a:lstStyle/>
        <a:p>
          <a:endParaRPr lang="en-US"/>
        </a:p>
      </dgm:t>
    </dgm:pt>
    <dgm:pt modelId="{A7250023-7279-0D4D-923C-35833C5313E0}" type="sibTrans" cxnId="{3C3D9B13-BF19-8248-A7A7-FF8AA12E46DB}">
      <dgm:prSet/>
      <dgm:spPr/>
      <dgm:t>
        <a:bodyPr/>
        <a:lstStyle/>
        <a:p>
          <a:endParaRPr lang="en-US"/>
        </a:p>
      </dgm:t>
    </dgm:pt>
    <dgm:pt modelId="{638769E5-71C1-7E4F-A4C4-AF7D73AEFB88}" type="pres">
      <dgm:prSet presAssocID="{370890C3-7E94-B844-AF06-F3C09AB21237}" presName="Name0" presStyleCnt="0">
        <dgm:presLayoutVars>
          <dgm:dir/>
          <dgm:animLvl val="lvl"/>
          <dgm:resizeHandles val="exact"/>
        </dgm:presLayoutVars>
      </dgm:prSet>
      <dgm:spPr/>
    </dgm:pt>
    <dgm:pt modelId="{189D11FF-0898-E144-BBC0-2C8269FA3E37}" type="pres">
      <dgm:prSet presAssocID="{957FDFA8-0BCC-7C48-9602-75BC3237FE55}" presName="Name8" presStyleCnt="0"/>
      <dgm:spPr/>
    </dgm:pt>
    <dgm:pt modelId="{36D99DB9-5C0E-4F46-9A86-6A6224E61FED}" type="pres">
      <dgm:prSet presAssocID="{957FDFA8-0BCC-7C48-9602-75BC3237FE55}" presName="level" presStyleLbl="node1" presStyleIdx="0" presStyleCnt="3">
        <dgm:presLayoutVars>
          <dgm:chMax val="1"/>
          <dgm:bulletEnabled val="1"/>
        </dgm:presLayoutVars>
      </dgm:prSet>
      <dgm:spPr/>
    </dgm:pt>
    <dgm:pt modelId="{017DBC6D-FA12-5841-ACA2-726FEC974E51}" type="pres">
      <dgm:prSet presAssocID="{957FDFA8-0BCC-7C48-9602-75BC3237FE55}" presName="levelTx" presStyleLbl="revTx" presStyleIdx="0" presStyleCnt="0">
        <dgm:presLayoutVars>
          <dgm:chMax val="1"/>
          <dgm:bulletEnabled val="1"/>
        </dgm:presLayoutVars>
      </dgm:prSet>
      <dgm:spPr/>
    </dgm:pt>
    <dgm:pt modelId="{56CB941D-7B78-2F42-8562-3E454D2DDEE2}" type="pres">
      <dgm:prSet presAssocID="{782A2400-2BC0-164B-909C-3908DE774145}" presName="Name8" presStyleCnt="0"/>
      <dgm:spPr/>
    </dgm:pt>
    <dgm:pt modelId="{6C8C8339-0359-D547-B05B-7357C6E4712C}" type="pres">
      <dgm:prSet presAssocID="{782A2400-2BC0-164B-909C-3908DE774145}" presName="level" presStyleLbl="node1" presStyleIdx="1" presStyleCnt="3">
        <dgm:presLayoutVars>
          <dgm:chMax val="1"/>
          <dgm:bulletEnabled val="1"/>
        </dgm:presLayoutVars>
      </dgm:prSet>
      <dgm:spPr/>
    </dgm:pt>
    <dgm:pt modelId="{C2D5A9A6-2492-9345-8693-FBC25487FD42}" type="pres">
      <dgm:prSet presAssocID="{782A2400-2BC0-164B-909C-3908DE774145}" presName="levelTx" presStyleLbl="revTx" presStyleIdx="0" presStyleCnt="0">
        <dgm:presLayoutVars>
          <dgm:chMax val="1"/>
          <dgm:bulletEnabled val="1"/>
        </dgm:presLayoutVars>
      </dgm:prSet>
      <dgm:spPr/>
    </dgm:pt>
    <dgm:pt modelId="{EB68A220-45F0-F744-BDEE-C2637DACB6BB}" type="pres">
      <dgm:prSet presAssocID="{5F4AB033-B78A-6841-BF1E-2FC428100329}" presName="Name8" presStyleCnt="0"/>
      <dgm:spPr/>
    </dgm:pt>
    <dgm:pt modelId="{63E54D2D-92D8-8446-BF38-B79E71F4CB3F}" type="pres">
      <dgm:prSet presAssocID="{5F4AB033-B78A-6841-BF1E-2FC428100329}" presName="level" presStyleLbl="node1" presStyleIdx="2" presStyleCnt="3" custLinFactNeighborY="-850">
        <dgm:presLayoutVars>
          <dgm:chMax val="1"/>
          <dgm:bulletEnabled val="1"/>
        </dgm:presLayoutVars>
      </dgm:prSet>
      <dgm:spPr/>
    </dgm:pt>
    <dgm:pt modelId="{9EAD6FDF-72F0-A649-BFDB-8254AA90A1F7}" type="pres">
      <dgm:prSet presAssocID="{5F4AB033-B78A-6841-BF1E-2FC428100329}" presName="levelTx" presStyleLbl="revTx" presStyleIdx="0" presStyleCnt="0">
        <dgm:presLayoutVars>
          <dgm:chMax val="1"/>
          <dgm:bulletEnabled val="1"/>
        </dgm:presLayoutVars>
      </dgm:prSet>
      <dgm:spPr/>
    </dgm:pt>
  </dgm:ptLst>
  <dgm:cxnLst>
    <dgm:cxn modelId="{3C3D9B13-BF19-8248-A7A7-FF8AA12E46DB}" srcId="{370890C3-7E94-B844-AF06-F3C09AB21237}" destId="{5F4AB033-B78A-6841-BF1E-2FC428100329}" srcOrd="2" destOrd="0" parTransId="{27741316-1AD5-9D42-91F5-175134402A1D}" sibTransId="{A7250023-7279-0D4D-923C-35833C5313E0}"/>
    <dgm:cxn modelId="{25A5FD16-9787-5649-AFB9-EA491ABCBA75}" type="presOf" srcId="{5F4AB033-B78A-6841-BF1E-2FC428100329}" destId="{63E54D2D-92D8-8446-BF38-B79E71F4CB3F}" srcOrd="0" destOrd="0" presId="urn:microsoft.com/office/officeart/2005/8/layout/pyramid1"/>
    <dgm:cxn modelId="{AF5A1C82-BF27-9C42-85DE-E6A6B71E5509}" type="presOf" srcId="{782A2400-2BC0-164B-909C-3908DE774145}" destId="{6C8C8339-0359-D547-B05B-7357C6E4712C}" srcOrd="0" destOrd="0" presId="urn:microsoft.com/office/officeart/2005/8/layout/pyramid1"/>
    <dgm:cxn modelId="{AA8D3D95-F929-234E-A494-F286AD83E17A}" type="presOf" srcId="{957FDFA8-0BCC-7C48-9602-75BC3237FE55}" destId="{017DBC6D-FA12-5841-ACA2-726FEC974E51}" srcOrd="1" destOrd="0" presId="urn:microsoft.com/office/officeart/2005/8/layout/pyramid1"/>
    <dgm:cxn modelId="{DD9C89CC-135E-1546-A343-FB10ED2DC40A}" srcId="{370890C3-7E94-B844-AF06-F3C09AB21237}" destId="{782A2400-2BC0-164B-909C-3908DE774145}" srcOrd="1" destOrd="0" parTransId="{14A69AEF-DE1C-5945-8260-CA2FB870C8F2}" sibTransId="{70DA2DFF-9FD1-4046-9E5E-B1CBFFABC46D}"/>
    <dgm:cxn modelId="{0C124BD1-16A9-7E42-89F9-879F31AD2F43}" srcId="{370890C3-7E94-B844-AF06-F3C09AB21237}" destId="{957FDFA8-0BCC-7C48-9602-75BC3237FE55}" srcOrd="0" destOrd="0" parTransId="{04F0E152-7E36-4A4C-8D01-5B1D79021B54}" sibTransId="{07C64959-23D6-264A-9A9F-51387A8797C4}"/>
    <dgm:cxn modelId="{40BD08DA-6E99-404C-9C8E-BA17F8921A3D}" type="presOf" srcId="{5F4AB033-B78A-6841-BF1E-2FC428100329}" destId="{9EAD6FDF-72F0-A649-BFDB-8254AA90A1F7}" srcOrd="1" destOrd="0" presId="urn:microsoft.com/office/officeart/2005/8/layout/pyramid1"/>
    <dgm:cxn modelId="{89243BDC-119A-4445-83D5-E51775207BFB}" type="presOf" srcId="{782A2400-2BC0-164B-909C-3908DE774145}" destId="{C2D5A9A6-2492-9345-8693-FBC25487FD42}" srcOrd="1" destOrd="0" presId="urn:microsoft.com/office/officeart/2005/8/layout/pyramid1"/>
    <dgm:cxn modelId="{2C5176DC-5D8F-B24D-B88A-6506781FD317}" type="presOf" srcId="{370890C3-7E94-B844-AF06-F3C09AB21237}" destId="{638769E5-71C1-7E4F-A4C4-AF7D73AEFB88}" srcOrd="0" destOrd="0" presId="urn:microsoft.com/office/officeart/2005/8/layout/pyramid1"/>
    <dgm:cxn modelId="{2552F1FE-8B75-1141-833C-1339151F6D16}" type="presOf" srcId="{957FDFA8-0BCC-7C48-9602-75BC3237FE55}" destId="{36D99DB9-5C0E-4F46-9A86-6A6224E61FED}" srcOrd="0" destOrd="0" presId="urn:microsoft.com/office/officeart/2005/8/layout/pyramid1"/>
    <dgm:cxn modelId="{0C14BC6B-AF3C-A244-8A20-0FA04C523874}" type="presParOf" srcId="{638769E5-71C1-7E4F-A4C4-AF7D73AEFB88}" destId="{189D11FF-0898-E144-BBC0-2C8269FA3E37}" srcOrd="0" destOrd="0" presId="urn:microsoft.com/office/officeart/2005/8/layout/pyramid1"/>
    <dgm:cxn modelId="{162EC92C-5FAF-C84B-8498-C931804E2AC7}" type="presParOf" srcId="{189D11FF-0898-E144-BBC0-2C8269FA3E37}" destId="{36D99DB9-5C0E-4F46-9A86-6A6224E61FED}" srcOrd="0" destOrd="0" presId="urn:microsoft.com/office/officeart/2005/8/layout/pyramid1"/>
    <dgm:cxn modelId="{1AE5BDA4-4A82-0E41-AC2E-64DCF08D8482}" type="presParOf" srcId="{189D11FF-0898-E144-BBC0-2C8269FA3E37}" destId="{017DBC6D-FA12-5841-ACA2-726FEC974E51}" srcOrd="1" destOrd="0" presId="urn:microsoft.com/office/officeart/2005/8/layout/pyramid1"/>
    <dgm:cxn modelId="{C86245E7-BD84-7243-8C19-B7CEDED4C853}" type="presParOf" srcId="{638769E5-71C1-7E4F-A4C4-AF7D73AEFB88}" destId="{56CB941D-7B78-2F42-8562-3E454D2DDEE2}" srcOrd="1" destOrd="0" presId="urn:microsoft.com/office/officeart/2005/8/layout/pyramid1"/>
    <dgm:cxn modelId="{C33FCA5D-589B-9D4F-A8E0-6B53BA472ACC}" type="presParOf" srcId="{56CB941D-7B78-2F42-8562-3E454D2DDEE2}" destId="{6C8C8339-0359-D547-B05B-7357C6E4712C}" srcOrd="0" destOrd="0" presId="urn:microsoft.com/office/officeart/2005/8/layout/pyramid1"/>
    <dgm:cxn modelId="{6F33036A-ADED-0147-BD59-BCB46224451C}" type="presParOf" srcId="{56CB941D-7B78-2F42-8562-3E454D2DDEE2}" destId="{C2D5A9A6-2492-9345-8693-FBC25487FD42}" srcOrd="1" destOrd="0" presId="urn:microsoft.com/office/officeart/2005/8/layout/pyramid1"/>
    <dgm:cxn modelId="{E990470A-7A1B-784D-A9A8-57FBEB4E199C}" type="presParOf" srcId="{638769E5-71C1-7E4F-A4C4-AF7D73AEFB88}" destId="{EB68A220-45F0-F744-BDEE-C2637DACB6BB}" srcOrd="2" destOrd="0" presId="urn:microsoft.com/office/officeart/2005/8/layout/pyramid1"/>
    <dgm:cxn modelId="{B5226F4C-83E1-EF4D-8435-FAF523E44821}" type="presParOf" srcId="{EB68A220-45F0-F744-BDEE-C2637DACB6BB}" destId="{63E54D2D-92D8-8446-BF38-B79E71F4CB3F}" srcOrd="0" destOrd="0" presId="urn:microsoft.com/office/officeart/2005/8/layout/pyramid1"/>
    <dgm:cxn modelId="{29C4100A-D8B7-B84D-BA59-B06B8C0E2784}" type="presParOf" srcId="{EB68A220-45F0-F744-BDEE-C2637DACB6BB}" destId="{9EAD6FDF-72F0-A649-BFDB-8254AA90A1F7}"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D99DB9-5C0E-4F46-9A86-6A6224E61FED}">
      <dsp:nvSpPr>
        <dsp:cNvPr id="0" name=""/>
        <dsp:cNvSpPr/>
      </dsp:nvSpPr>
      <dsp:spPr>
        <a:xfrm>
          <a:off x="1273277" y="0"/>
          <a:ext cx="1273277" cy="1224116"/>
        </a:xfrm>
        <a:prstGeom prst="trapezoid">
          <a:avLst>
            <a:gd name="adj" fmla="val 52008"/>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a:t>print()</a:t>
          </a:r>
        </a:p>
      </dsp:txBody>
      <dsp:txXfrm>
        <a:off x="1273277" y="0"/>
        <a:ext cx="1273277" cy="1224116"/>
      </dsp:txXfrm>
    </dsp:sp>
    <dsp:sp modelId="{6C8C8339-0359-D547-B05B-7357C6E4712C}">
      <dsp:nvSpPr>
        <dsp:cNvPr id="0" name=""/>
        <dsp:cNvSpPr/>
      </dsp:nvSpPr>
      <dsp:spPr>
        <a:xfrm>
          <a:off x="636638" y="1224116"/>
          <a:ext cx="2546554" cy="1224116"/>
        </a:xfrm>
        <a:prstGeom prst="trapezoid">
          <a:avLst>
            <a:gd name="adj" fmla="val 52008"/>
          </a:avLst>
        </a:prstGeom>
        <a:solidFill>
          <a:schemeClr val="accent5">
            <a:hueOff val="-6976917"/>
            <a:satOff val="6306"/>
            <a:lumOff val="-1225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a:t>Functions called by print()</a:t>
          </a:r>
        </a:p>
      </dsp:txBody>
      <dsp:txXfrm>
        <a:off x="1082285" y="1224116"/>
        <a:ext cx="1655260" cy="1224116"/>
      </dsp:txXfrm>
    </dsp:sp>
    <dsp:sp modelId="{63E54D2D-92D8-8446-BF38-B79E71F4CB3F}">
      <dsp:nvSpPr>
        <dsp:cNvPr id="0" name=""/>
        <dsp:cNvSpPr/>
      </dsp:nvSpPr>
      <dsp:spPr>
        <a:xfrm>
          <a:off x="0" y="2437827"/>
          <a:ext cx="3819831" cy="1224116"/>
        </a:xfrm>
        <a:prstGeom prst="trapezoid">
          <a:avLst>
            <a:gd name="adj" fmla="val 52008"/>
          </a:avLst>
        </a:prstGeom>
        <a:solidFill>
          <a:schemeClr val="accent5">
            <a:hueOff val="-13953834"/>
            <a:satOff val="12612"/>
            <a:lumOff val="-2451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a:t>Code executed by print()</a:t>
          </a:r>
        </a:p>
      </dsp:txBody>
      <dsp:txXfrm>
        <a:off x="668470" y="2437827"/>
        <a:ext cx="2482890" cy="1224116"/>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976AB79-C677-3DB7-78CF-9305D586148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13AB137-CEA6-0244-F12B-1ECC21172D0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C994AA-C437-4EF4-8BEF-0B832D7FA420}" type="datetimeFigureOut">
              <a:rPr lang="en-US" smtClean="0"/>
              <a:t>2/16/2025</a:t>
            </a:fld>
            <a:endParaRPr lang="en-US" dirty="0"/>
          </a:p>
        </p:txBody>
      </p:sp>
      <p:sp>
        <p:nvSpPr>
          <p:cNvPr id="4" name="Footer Placeholder 3">
            <a:extLst>
              <a:ext uri="{FF2B5EF4-FFF2-40B4-BE49-F238E27FC236}">
                <a16:creationId xmlns:a16="http://schemas.microsoft.com/office/drawing/2014/main" id="{0868EC96-C6CC-F2AF-D90F-143F4D20A07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94F8EC8D-EF88-0275-F75C-A789924433B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F757874-EF65-4B61-B062-40C932C81294}" type="slidenum">
              <a:rPr lang="en-US" smtClean="0"/>
              <a:t>‹#›</a:t>
            </a:fld>
            <a:endParaRPr lang="en-US" dirty="0"/>
          </a:p>
        </p:txBody>
      </p:sp>
    </p:spTree>
    <p:extLst>
      <p:ext uri="{BB962C8B-B14F-4D97-AF65-F5344CB8AC3E}">
        <p14:creationId xmlns:p14="http://schemas.microsoft.com/office/powerpoint/2010/main" val="3472027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20CE03-6C3A-EB4D-A9B1-7EFD38B58412}" type="datetimeFigureOut">
              <a:rPr lang="en-US" smtClean="0"/>
              <a:t>2/16/2025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57D50D-BAA9-464B-B391-243138E078D8}" type="slidenum">
              <a:rPr lang="en-US" smtClean="0"/>
              <a:t>‹#›</a:t>
            </a:fld>
            <a:endParaRPr lang="en-US" dirty="0"/>
          </a:p>
        </p:txBody>
      </p:sp>
    </p:spTree>
    <p:extLst>
      <p:ext uri="{BB962C8B-B14F-4D97-AF65-F5344CB8AC3E}">
        <p14:creationId xmlns:p14="http://schemas.microsoft.com/office/powerpoint/2010/main" val="490924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docs.google.com/presentation/d/1nrjtv_-KTiLuBg2Ofpt2nuaaXzp13r8901CubTjWhIM/edit#slide=id.g2c35c13483c_0_18"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s://www.amazon.com/Computational-Thinking-Coding-Every-Student/dp/1506341284" TargetMode="External"/><Relationship Id="rId4" Type="http://schemas.openxmlformats.org/officeDocument/2006/relationships/hyperlink" Target="https://www.learning.com/blog/understanding-computational-thinking/"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nps.gov/mana/learn/historyculture/places.htm"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docs.python.org/3/library/functions.html#print"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57D50D-BAA9-464B-B391-243138E078D8}" type="slidenum">
              <a:rPr lang="en-US" smtClean="0"/>
              <a:t>1</a:t>
            </a:fld>
            <a:endParaRPr lang="en-US" dirty="0"/>
          </a:p>
        </p:txBody>
      </p:sp>
    </p:spTree>
    <p:extLst>
      <p:ext uri="{BB962C8B-B14F-4D97-AF65-F5344CB8AC3E}">
        <p14:creationId xmlns:p14="http://schemas.microsoft.com/office/powerpoint/2010/main" val="2388229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https://ospi.k12.wa.us/student-success/resources-subject-area/educational-technology-edtech/educational-technology-learning-standards?utm_source=chatgpt.com</a:t>
            </a:r>
          </a:p>
          <a:p>
            <a:endParaRPr lang="en-US" dirty="0"/>
          </a:p>
          <a:p>
            <a:endParaRPr lang="en-US" dirty="0"/>
          </a:p>
        </p:txBody>
      </p:sp>
      <p:sp>
        <p:nvSpPr>
          <p:cNvPr id="4" name="Slide Number Placeholder 3"/>
          <p:cNvSpPr>
            <a:spLocks noGrp="1"/>
          </p:cNvSpPr>
          <p:nvPr>
            <p:ph type="sldNum" sz="quarter" idx="5"/>
          </p:nvPr>
        </p:nvSpPr>
        <p:spPr/>
        <p:txBody>
          <a:bodyPr/>
          <a:lstStyle/>
          <a:p>
            <a:fld id="{8B57D50D-BAA9-464B-B391-243138E078D8}" type="slidenum">
              <a:rPr lang="en-US" smtClean="0"/>
              <a:t>4</a:t>
            </a:fld>
            <a:endParaRPr lang="en-US" dirty="0"/>
          </a:p>
        </p:txBody>
      </p:sp>
    </p:spTree>
    <p:extLst>
      <p:ext uri="{BB962C8B-B14F-4D97-AF65-F5344CB8AC3E}">
        <p14:creationId xmlns:p14="http://schemas.microsoft.com/office/powerpoint/2010/main" val="3662993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Making Abstraction Concrete in the Elementary Classroom SIGCSE FINAL v1.5 - Google Slides</a:t>
            </a:r>
            <a:r>
              <a:rPr lang="en-US" dirty="0"/>
              <a:t> (from SIGCSE 2024 Hung, Vanderberg. Krause. </a:t>
            </a:r>
          </a:p>
          <a:p>
            <a:endParaRPr lang="en-US" dirty="0"/>
          </a:p>
          <a:p>
            <a:r>
              <a:rPr lang="en-US" dirty="0"/>
              <a:t>Other references</a:t>
            </a:r>
          </a:p>
          <a:p>
            <a:endParaRPr lang="en-US" dirty="0">
              <a:hlinkClick r:id="rId4"/>
            </a:endParaRPr>
          </a:p>
          <a:p>
            <a:r>
              <a:rPr lang="en-US" dirty="0">
                <a:hlinkClick r:id="rId4"/>
              </a:rPr>
              <a:t>Understanding Computational Thinking for More Effective Learning</a:t>
            </a:r>
            <a:endParaRPr lang="en-US" dirty="0"/>
          </a:p>
          <a:p>
            <a:r>
              <a:rPr lang="en-US" dirty="0">
                <a:hlinkClick r:id="rId5"/>
              </a:rPr>
              <a:t>Amazon.com: Computational Thinking and Coding for Every Student: The Teacher’s Getting-Started Guide: 9781506341286: Krauss, Jane, </a:t>
            </a:r>
            <a:r>
              <a:rPr lang="en-US" dirty="0" err="1">
                <a:hlinkClick r:id="rId5"/>
              </a:rPr>
              <a:t>Prottsman</a:t>
            </a:r>
            <a:r>
              <a:rPr lang="en-US" dirty="0">
                <a:hlinkClick r:id="rId5"/>
              </a:rPr>
              <a:t>, Kiki: Books</a:t>
            </a:r>
            <a:endParaRPr lang="en-US" dirty="0"/>
          </a:p>
        </p:txBody>
      </p:sp>
      <p:sp>
        <p:nvSpPr>
          <p:cNvPr id="4" name="Slide Number Placeholder 3"/>
          <p:cNvSpPr>
            <a:spLocks noGrp="1"/>
          </p:cNvSpPr>
          <p:nvPr>
            <p:ph type="sldNum" sz="quarter" idx="5"/>
          </p:nvPr>
        </p:nvSpPr>
        <p:spPr/>
        <p:txBody>
          <a:bodyPr/>
          <a:lstStyle/>
          <a:p>
            <a:fld id="{8B57D50D-BAA9-464B-B391-243138E078D8}" type="slidenum">
              <a:rPr lang="en-US" smtClean="0"/>
              <a:t>18</a:t>
            </a:fld>
            <a:endParaRPr lang="en-US" dirty="0"/>
          </a:p>
        </p:txBody>
      </p:sp>
    </p:spTree>
    <p:extLst>
      <p:ext uri="{BB962C8B-B14F-4D97-AF65-F5344CB8AC3E}">
        <p14:creationId xmlns:p14="http://schemas.microsoft.com/office/powerpoint/2010/main" val="18458764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2c35c13483c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2c35c13483c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Courtesy of ChatGPT </a:t>
            </a:r>
          </a:p>
        </p:txBody>
      </p:sp>
      <p:sp>
        <p:nvSpPr>
          <p:cNvPr id="4" name="Slide Number Placeholder 3"/>
          <p:cNvSpPr>
            <a:spLocks noGrp="1"/>
          </p:cNvSpPr>
          <p:nvPr>
            <p:ph type="sldNum" sz="quarter" idx="5"/>
          </p:nvPr>
        </p:nvSpPr>
        <p:spPr/>
        <p:txBody>
          <a:bodyPr/>
          <a:lstStyle/>
          <a:p>
            <a:fld id="{8B57D50D-BAA9-464B-B391-243138E078D8}" type="slidenum">
              <a:rPr lang="en-US" smtClean="0"/>
              <a:t>23</a:t>
            </a:fld>
            <a:endParaRPr lang="en-US" dirty="0"/>
          </a:p>
        </p:txBody>
      </p:sp>
    </p:spTree>
    <p:extLst>
      <p:ext uri="{BB962C8B-B14F-4D97-AF65-F5344CB8AC3E}">
        <p14:creationId xmlns:p14="http://schemas.microsoft.com/office/powerpoint/2010/main" val="22259064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02122"/>
                </a:solidFill>
                <a:effectLst/>
                <a:latin typeface="Arial" panose="020B0604020202020204" pitchFamily="34" charset="0"/>
              </a:rPr>
              <a:t>&lt;a </a:t>
            </a:r>
            <a:r>
              <a:rPr lang="en-US" b="0" i="0" dirty="0" err="1">
                <a:solidFill>
                  <a:srgbClr val="202122"/>
                </a:solidFill>
                <a:effectLst/>
                <a:latin typeface="Arial" panose="020B0604020202020204" pitchFamily="34" charset="0"/>
              </a:rPr>
              <a:t>href</a:t>
            </a:r>
            <a:r>
              <a:rPr lang="en-US" b="0" i="0" dirty="0">
                <a:solidFill>
                  <a:srgbClr val="202122"/>
                </a:solidFill>
                <a:effectLst/>
                <a:latin typeface="Arial" panose="020B0604020202020204" pitchFamily="34" charset="0"/>
              </a:rPr>
              <a:t>="</a:t>
            </a:r>
            <a:r>
              <a:rPr lang="en-US" b="0" i="0" u="none" strike="noStrike" dirty="0">
                <a:solidFill>
                  <a:srgbClr val="3366BB"/>
                </a:solidFill>
                <a:effectLst/>
                <a:latin typeface="Arial" panose="020B0604020202020204" pitchFamily="34" charset="0"/>
                <a:hlinkClick r:id="rId3"/>
              </a:rPr>
              <a:t>https://www.nps.gov/mana/learn/historyculture/places.htm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rel</a:t>
            </a:r>
            <a:r>
              <a:rPr lang="en-US" b="0" i="0" dirty="0">
                <a:solidFill>
                  <a:srgbClr val="202122"/>
                </a:solidFill>
                <a:effectLst/>
                <a:latin typeface="Arial" panose="020B0604020202020204" pitchFamily="34" charset="0"/>
              </a:rPr>
              <a:t>="</a:t>
            </a:r>
            <a:r>
              <a:rPr lang="en-US" b="0" i="0" dirty="0" err="1">
                <a:solidFill>
                  <a:srgbClr val="202122"/>
                </a:solidFill>
                <a:effectLst/>
                <a:latin typeface="Arial" panose="020B0604020202020204" pitchFamily="34" charset="0"/>
              </a:rPr>
              <a:t>noreferrer</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nofollow</a:t>
            </a:r>
            <a:r>
              <a:rPr lang="en-US" b="0" i="0" dirty="0">
                <a:solidFill>
                  <a:srgbClr val="202122"/>
                </a:solidFill>
                <a:effectLst/>
                <a:latin typeface="Arial" panose="020B0604020202020204" pitchFamily="34" charset="0"/>
              </a:rPr>
              <a:t>"&gt;The Stone Bridge&lt;/a&gt; at Manassas National Battlefield Park in Manassas, Virginia.</a:t>
            </a:r>
            <a:endParaRPr lang="en-US" dirty="0"/>
          </a:p>
        </p:txBody>
      </p:sp>
      <p:sp>
        <p:nvSpPr>
          <p:cNvPr id="4" name="Slide Number Placeholder 3"/>
          <p:cNvSpPr>
            <a:spLocks noGrp="1"/>
          </p:cNvSpPr>
          <p:nvPr>
            <p:ph type="sldNum" sz="quarter" idx="5"/>
          </p:nvPr>
        </p:nvSpPr>
        <p:spPr/>
        <p:txBody>
          <a:bodyPr/>
          <a:lstStyle/>
          <a:p>
            <a:fld id="{8B57D50D-BAA9-464B-B391-243138E078D8}" type="slidenum">
              <a:rPr lang="en-US" smtClean="0"/>
              <a:t>25</a:t>
            </a:fld>
            <a:endParaRPr lang="en-US" dirty="0"/>
          </a:p>
        </p:txBody>
      </p:sp>
    </p:spTree>
    <p:extLst>
      <p:ext uri="{BB962C8B-B14F-4D97-AF65-F5344CB8AC3E}">
        <p14:creationId xmlns:p14="http://schemas.microsoft.com/office/powerpoint/2010/main" val="4179061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https://medium.com/@kinseymatthews/osi-model-the-seven-layers-of-networking-03ab34b31ac6</a:t>
            </a:r>
          </a:p>
        </p:txBody>
      </p:sp>
      <p:sp>
        <p:nvSpPr>
          <p:cNvPr id="4" name="Slide Number Placeholder 3"/>
          <p:cNvSpPr>
            <a:spLocks noGrp="1"/>
          </p:cNvSpPr>
          <p:nvPr>
            <p:ph type="sldNum" sz="quarter" idx="5"/>
          </p:nvPr>
        </p:nvSpPr>
        <p:spPr/>
        <p:txBody>
          <a:bodyPr/>
          <a:lstStyle/>
          <a:p>
            <a:fld id="{8B57D50D-BAA9-464B-B391-243138E078D8}" type="slidenum">
              <a:rPr lang="en-US" smtClean="0"/>
              <a:t>32</a:t>
            </a:fld>
            <a:endParaRPr lang="en-US" dirty="0"/>
          </a:p>
        </p:txBody>
      </p:sp>
    </p:spTree>
    <p:extLst>
      <p:ext uri="{BB962C8B-B14F-4D97-AF65-F5344CB8AC3E}">
        <p14:creationId xmlns:p14="http://schemas.microsoft.com/office/powerpoint/2010/main" val="2549412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Built-in Functions — Python 3.13.2 documentation</a:t>
            </a:r>
            <a:endParaRPr lang="en-US" dirty="0"/>
          </a:p>
        </p:txBody>
      </p:sp>
      <p:sp>
        <p:nvSpPr>
          <p:cNvPr id="4" name="Slide Number Placeholder 3"/>
          <p:cNvSpPr>
            <a:spLocks noGrp="1"/>
          </p:cNvSpPr>
          <p:nvPr>
            <p:ph type="sldNum" sz="quarter" idx="5"/>
          </p:nvPr>
        </p:nvSpPr>
        <p:spPr/>
        <p:txBody>
          <a:bodyPr/>
          <a:lstStyle/>
          <a:p>
            <a:fld id="{8B57D50D-BAA9-464B-B391-243138E078D8}" type="slidenum">
              <a:rPr lang="en-US" smtClean="0"/>
              <a:t>34</a:t>
            </a:fld>
            <a:endParaRPr lang="en-US" dirty="0"/>
          </a:p>
        </p:txBody>
      </p:sp>
    </p:spTree>
    <p:extLst>
      <p:ext uri="{BB962C8B-B14F-4D97-AF65-F5344CB8AC3E}">
        <p14:creationId xmlns:p14="http://schemas.microsoft.com/office/powerpoint/2010/main" val="4962538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57D50D-BAA9-464B-B391-243138E078D8}" type="slidenum">
              <a:rPr lang="en-US" smtClean="0"/>
              <a:t>41</a:t>
            </a:fld>
            <a:endParaRPr lang="en-US" dirty="0"/>
          </a:p>
        </p:txBody>
      </p:sp>
    </p:spTree>
    <p:extLst>
      <p:ext uri="{BB962C8B-B14F-4D97-AF65-F5344CB8AC3E}">
        <p14:creationId xmlns:p14="http://schemas.microsoft.com/office/powerpoint/2010/main" val="41512290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9429764-E305-A48D-5244-9BCD20902244}"/>
              </a:ext>
              <a:ext uri="{C183D7F6-B498-43B3-948B-1728B52AA6E4}">
                <adec:decorative xmlns:adec="http://schemas.microsoft.com/office/drawing/2017/decorative" val="1"/>
              </a:ext>
            </a:extLst>
          </p:cNvPr>
          <p:cNvGrpSpPr/>
          <p:nvPr userDrawn="1"/>
        </p:nvGrpSpPr>
        <p:grpSpPr>
          <a:xfrm>
            <a:off x="0" y="0"/>
            <a:ext cx="12192000" cy="8286859"/>
            <a:chOff x="0" y="1"/>
            <a:chExt cx="12192000" cy="8286859"/>
          </a:xfrm>
        </p:grpSpPr>
        <p:sp>
          <p:nvSpPr>
            <p:cNvPr id="7" name="Freeform 13">
              <a:extLst>
                <a:ext uri="{FF2B5EF4-FFF2-40B4-BE49-F238E27FC236}">
                  <a16:creationId xmlns:a16="http://schemas.microsoft.com/office/drawing/2014/main" id="{45F65CE3-2411-E8E5-B72E-F5CBEC4DDC55}"/>
                </a:ext>
              </a:extLst>
            </p:cNvPr>
            <p:cNvSpPr/>
            <p:nvPr userDrawn="1"/>
          </p:nvSpPr>
          <p:spPr>
            <a:xfrm>
              <a:off x="4000500" y="1087403"/>
              <a:ext cx="8191500" cy="5770597"/>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3B6B51B3-AA6C-9C5E-7032-5AEA05D45908}"/>
                </a:ext>
              </a:extLst>
            </p:cNvPr>
            <p:cNvCxnSpPr>
              <a:cxnSpLocks/>
            </p:cNvCxnSpPr>
            <p:nvPr userDrawn="1"/>
          </p:nvCxnSpPr>
          <p:spPr>
            <a:xfrm>
              <a:off x="406241" y="183933"/>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9" name="Freeform: Shape 13">
              <a:extLst>
                <a:ext uri="{FF2B5EF4-FFF2-40B4-BE49-F238E27FC236}">
                  <a16:creationId xmlns:a16="http://schemas.microsoft.com/office/drawing/2014/main" id="{4F28561D-5B3C-F08A-F7B5-48E6B74EAEBD}"/>
                </a:ext>
              </a:extLst>
            </p:cNvPr>
            <p:cNvSpPr/>
            <p:nvPr userDrawn="1"/>
          </p:nvSpPr>
          <p:spPr>
            <a:xfrm>
              <a:off x="5292348" y="1"/>
              <a:ext cx="2279742" cy="1267785"/>
            </a:xfrm>
            <a:custGeom>
              <a:avLst/>
              <a:gdLst>
                <a:gd name="connsiteX0" fmla="*/ 0 w 2279742"/>
                <a:gd name="connsiteY0" fmla="*/ 0 h 1267785"/>
                <a:gd name="connsiteX1" fmla="*/ 138700 w 2279742"/>
                <a:gd name="connsiteY1" fmla="*/ 0 h 1267785"/>
                <a:gd name="connsiteX2" fmla="*/ 138700 w 2279742"/>
                <a:gd name="connsiteY2" fmla="*/ 1078193 h 1267785"/>
                <a:gd name="connsiteX3" fmla="*/ 2002733 w 2279742"/>
                <a:gd name="connsiteY3" fmla="*/ 0 h 1267785"/>
                <a:gd name="connsiteX4" fmla="*/ 2279742 w 2279742"/>
                <a:gd name="connsiteY4" fmla="*/ 0 h 1267785"/>
                <a:gd name="connsiteX5" fmla="*/ 104026 w 2279742"/>
                <a:gd name="connsiteY5" fmla="*/ 1258503 h 1267785"/>
                <a:gd name="connsiteX6" fmla="*/ 69351 w 2279742"/>
                <a:gd name="connsiteY6" fmla="*/ 1267785 h 1267785"/>
                <a:gd name="connsiteX7" fmla="*/ 0 w 2279742"/>
                <a:gd name="connsiteY7" fmla="*/ 1198436 h 1267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9742" h="1267785">
                  <a:moveTo>
                    <a:pt x="0" y="0"/>
                  </a:moveTo>
                  <a:lnTo>
                    <a:pt x="138700" y="0"/>
                  </a:lnTo>
                  <a:lnTo>
                    <a:pt x="138700" y="1078193"/>
                  </a:lnTo>
                  <a:lnTo>
                    <a:pt x="2002733" y="0"/>
                  </a:lnTo>
                  <a:lnTo>
                    <a:pt x="2279742" y="0"/>
                  </a:lnTo>
                  <a:lnTo>
                    <a:pt x="104026" y="1258503"/>
                  </a:lnTo>
                  <a:cubicBezTo>
                    <a:pt x="93484" y="1264595"/>
                    <a:pt x="81523" y="1267796"/>
                    <a:pt x="69351" y="1267785"/>
                  </a:cubicBezTo>
                  <a:cubicBezTo>
                    <a:pt x="31049" y="1267785"/>
                    <a:pt x="0" y="1236737"/>
                    <a:pt x="0" y="1198436"/>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Freeform: Shape 15">
              <a:extLst>
                <a:ext uri="{FF2B5EF4-FFF2-40B4-BE49-F238E27FC236}">
                  <a16:creationId xmlns:a16="http://schemas.microsoft.com/office/drawing/2014/main" id="{7BD7FF70-44B7-E753-26CD-E228B56C2517}"/>
                </a:ext>
              </a:extLst>
            </p:cNvPr>
            <p:cNvSpPr/>
            <p:nvPr userDrawn="1"/>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DF9EE857-93B9-ACF6-2AB4-2A29C4B94776}"/>
                </a:ext>
              </a:extLst>
            </p:cNvPr>
            <p:cNvSpPr/>
            <p:nvPr userDrawn="1"/>
          </p:nvSpPr>
          <p:spPr>
            <a:xfrm>
              <a:off x="1569044" y="514898"/>
              <a:ext cx="2393351" cy="232842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Freeform: Shape 19">
              <a:extLst>
                <a:ext uri="{FF2B5EF4-FFF2-40B4-BE49-F238E27FC236}">
                  <a16:creationId xmlns:a16="http://schemas.microsoft.com/office/drawing/2014/main" id="{75030D84-5EEB-A095-3D43-0ED22BDB8406}"/>
                </a:ext>
              </a:extLst>
            </p:cNvPr>
            <p:cNvSpPr/>
            <p:nvPr userDrawn="1"/>
          </p:nvSpPr>
          <p:spPr>
            <a:xfrm flipH="1">
              <a:off x="0" y="2949740"/>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Arc 12">
              <a:extLst>
                <a:ext uri="{FF2B5EF4-FFF2-40B4-BE49-F238E27FC236}">
                  <a16:creationId xmlns:a16="http://schemas.microsoft.com/office/drawing/2014/main" id="{26E6DE3E-6851-19AD-2E60-22F006238173}"/>
                </a:ext>
              </a:extLst>
            </p:cNvPr>
            <p:cNvSpPr/>
            <p:nvPr userDrawn="1"/>
          </p:nvSpPr>
          <p:spPr>
            <a:xfrm rot="16200000">
              <a:off x="1539683" y="4203427"/>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6" name="Title 1">
            <a:extLst>
              <a:ext uri="{FF2B5EF4-FFF2-40B4-BE49-F238E27FC236}">
                <a16:creationId xmlns:a16="http://schemas.microsoft.com/office/drawing/2014/main" id="{2E8C189B-2E00-67DA-E342-3440F5EBB4CE}"/>
              </a:ext>
            </a:extLst>
          </p:cNvPr>
          <p:cNvSpPr>
            <a:spLocks noGrp="1"/>
          </p:cNvSpPr>
          <p:nvPr>
            <p:ph type="ctrTitle" hasCustomPrompt="1"/>
          </p:nvPr>
        </p:nvSpPr>
        <p:spPr>
          <a:xfrm>
            <a:off x="5184474" y="2949739"/>
            <a:ext cx="6261291" cy="2396686"/>
          </a:xfrm>
        </p:spPr>
        <p:txBody>
          <a:bodyPr anchor="b" anchorCtr="0">
            <a:noAutofit/>
          </a:bodyPr>
          <a:lstStyle>
            <a:lvl1pPr algn="r">
              <a:defRPr sz="4400">
                <a:solidFill>
                  <a:schemeClr val="bg1"/>
                </a:solidFill>
              </a:defRPr>
            </a:lvl1pPr>
          </a:lstStyle>
          <a:p>
            <a:r>
              <a:rPr lang="en-US" dirty="0"/>
              <a:t>Click to add title</a:t>
            </a:r>
          </a:p>
        </p:txBody>
      </p:sp>
    </p:spTree>
    <p:extLst>
      <p:ext uri="{BB962C8B-B14F-4D97-AF65-F5344CB8AC3E}">
        <p14:creationId xmlns:p14="http://schemas.microsoft.com/office/powerpoint/2010/main" val="3424675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9FE4C84-13A1-72EA-6541-7C8FDDEA71C0}"/>
              </a:ext>
              <a:ext uri="{C183D7F6-B498-43B3-948B-1728B52AA6E4}">
                <adec:decorative xmlns:adec="http://schemas.microsoft.com/office/drawing/2017/decorative" val="1"/>
              </a:ext>
            </a:extLst>
          </p:cNvPr>
          <p:cNvSpPr/>
          <p:nvPr userDrawn="1"/>
        </p:nvSpPr>
        <p:spPr>
          <a:xfrm>
            <a:off x="361563" y="5800859"/>
            <a:ext cx="692016" cy="692016"/>
          </a:xfrm>
          <a:prstGeom prst="rect">
            <a:avLst/>
          </a:prstGeom>
          <a:noFill/>
          <a:ln w="127000">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Arc 11">
            <a:extLst>
              <a:ext uri="{FF2B5EF4-FFF2-40B4-BE49-F238E27FC236}">
                <a16:creationId xmlns:a16="http://schemas.microsoft.com/office/drawing/2014/main" id="{30468883-4E51-D3BD-E1C6-601ED9B6EF0E}"/>
              </a:ext>
              <a:ext uri="{C183D7F6-B498-43B3-948B-1728B52AA6E4}">
                <adec:decorative xmlns:adec="http://schemas.microsoft.com/office/drawing/2017/decorative" val="1"/>
              </a:ext>
            </a:extLst>
          </p:cNvPr>
          <p:cNvSpPr/>
          <p:nvPr userDrawn="1"/>
        </p:nvSpPr>
        <p:spPr>
          <a:xfrm rot="21438747" flipV="1">
            <a:off x="7967025" y="2530995"/>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Freeform 9">
            <a:extLst>
              <a:ext uri="{FF2B5EF4-FFF2-40B4-BE49-F238E27FC236}">
                <a16:creationId xmlns:a16="http://schemas.microsoft.com/office/drawing/2014/main" id="{111AEF3F-9A86-45CE-4817-E3E6863DC09A}"/>
              </a:ext>
              <a:ext uri="{C183D7F6-B498-43B3-948B-1728B52AA6E4}">
                <adec:decorative xmlns:adec="http://schemas.microsoft.com/office/drawing/2017/decorative" val="1"/>
              </a:ext>
            </a:extLst>
          </p:cNvPr>
          <p:cNvSpPr/>
          <p:nvPr userDrawn="1"/>
        </p:nvSpPr>
        <p:spPr>
          <a:xfrm flipH="1">
            <a:off x="11764789" y="390570"/>
            <a:ext cx="437721" cy="797078"/>
          </a:xfrm>
          <a:custGeom>
            <a:avLst/>
            <a:gdLst>
              <a:gd name="connsiteX0" fmla="*/ 28069 w 437721"/>
              <a:gd name="connsiteY0" fmla="*/ 0 h 797078"/>
              <a:gd name="connsiteX1" fmla="*/ 437721 w 437721"/>
              <a:gd name="connsiteY1" fmla="*/ 398539 h 797078"/>
              <a:gd name="connsiteX2" fmla="*/ 28069 w 437721"/>
              <a:gd name="connsiteY2" fmla="*/ 797078 h 797078"/>
              <a:gd name="connsiteX3" fmla="*/ 0 w 437721"/>
              <a:gd name="connsiteY3" fmla="*/ 794325 h 797078"/>
              <a:gd name="connsiteX4" fmla="*/ 0 w 437721"/>
              <a:gd name="connsiteY4" fmla="*/ 2753 h 797078"/>
              <a:gd name="connsiteX5" fmla="*/ 28069 w 437721"/>
              <a:gd name="connsiteY5" fmla="*/ 0 h 797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7721" h="797078">
                <a:moveTo>
                  <a:pt x="28069" y="0"/>
                </a:moveTo>
                <a:cubicBezTo>
                  <a:pt x="254314" y="0"/>
                  <a:pt x="437721" y="178432"/>
                  <a:pt x="437721" y="398539"/>
                </a:cubicBezTo>
                <a:cubicBezTo>
                  <a:pt x="437721" y="618646"/>
                  <a:pt x="254314" y="797078"/>
                  <a:pt x="28069" y="797078"/>
                </a:cubicBezTo>
                <a:lnTo>
                  <a:pt x="0" y="794325"/>
                </a:lnTo>
                <a:lnTo>
                  <a:pt x="0" y="2753"/>
                </a:lnTo>
                <a:lnTo>
                  <a:pt x="28069" y="0"/>
                </a:ln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p:txBody>
          <a:bodyPr anchor="ctr" anchorCtr="0">
            <a:noAutofit/>
          </a:bodyPr>
          <a:lstStyle>
            <a:lvl1pPr>
              <a:defRPr/>
            </a:lvl1pPr>
          </a:lstStyle>
          <a:p>
            <a:r>
              <a:rPr lang="en-US" dirty="0"/>
              <a:t>Click to add title</a:t>
            </a:r>
          </a:p>
        </p:txBody>
      </p:sp>
      <p:sp>
        <p:nvSpPr>
          <p:cNvPr id="9" name="Content Placeholder 2">
            <a:extLst>
              <a:ext uri="{FF2B5EF4-FFF2-40B4-BE49-F238E27FC236}">
                <a16:creationId xmlns:a16="http://schemas.microsoft.com/office/drawing/2014/main" id="{F5A792C8-BB21-CDAF-668C-C1EFF45540C6}"/>
              </a:ext>
            </a:extLst>
          </p:cNvPr>
          <p:cNvSpPr>
            <a:spLocks noGrp="1"/>
          </p:cNvSpPr>
          <p:nvPr>
            <p:ph sz="half" idx="13" hasCustomPrompt="1"/>
          </p:nvPr>
        </p:nvSpPr>
        <p:spPr>
          <a:xfrm>
            <a:off x="838200" y="1825625"/>
            <a:ext cx="6934200" cy="4297680"/>
          </a:xfrm>
          <a:noFill/>
        </p:spPr>
        <p:txBody>
          <a:bodyPr vert="horz" lIns="91440" tIns="45720" rIns="91440" bIns="45720" rtlCol="0" anchor="t">
            <a:normAutofit/>
          </a:bodyPr>
          <a:lstStyle>
            <a:lvl1pPr marL="0" indent="0">
              <a:spcBef>
                <a:spcPts val="1000"/>
              </a:spcBef>
              <a:spcAft>
                <a:spcPts val="800"/>
              </a:spcAft>
              <a:buNone/>
              <a:defRPr sz="1800"/>
            </a:lvl1pPr>
            <a:lvl2pPr>
              <a:spcBef>
                <a:spcPts val="500"/>
              </a:spcBef>
              <a:spcAft>
                <a:spcPts val="800"/>
              </a:spcAft>
              <a:buClr>
                <a:schemeClr val="accent2"/>
              </a:buClr>
              <a:defRPr sz="1800"/>
            </a:lvl2pPr>
            <a:lvl3pPr>
              <a:spcBef>
                <a:spcPts val="1000"/>
              </a:spcBef>
              <a:buClr>
                <a:schemeClr val="accent2"/>
              </a:buClr>
              <a:defRPr sz="1800"/>
            </a:lvl3pPr>
            <a:lvl4pPr>
              <a:spcBef>
                <a:spcPts val="1000"/>
              </a:spcBef>
              <a:buClr>
                <a:schemeClr val="accent2"/>
              </a:buClr>
              <a:defRPr sz="1800"/>
            </a:lvl4pPr>
            <a:lvl5pPr>
              <a:spcBef>
                <a:spcPts val="1000"/>
              </a:spcBef>
              <a:buClr>
                <a:schemeClr val="accent2"/>
              </a:buClr>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endParaRPr lang="en-US" sz="1800" dirty="0">
              <a:latin typeface="Avenir Next LT Pro" panose="020B0504020202020204" pitchFamily="34" charset="77"/>
            </a:endParaRPr>
          </a:p>
        </p:txBody>
      </p:sp>
      <p:sp>
        <p:nvSpPr>
          <p:cNvPr id="4" name="Content Placeholder 3">
            <a:extLst>
              <a:ext uri="{FF2B5EF4-FFF2-40B4-BE49-F238E27FC236}">
                <a16:creationId xmlns:a16="http://schemas.microsoft.com/office/drawing/2014/main" id="{72DFB03A-367B-9ADA-8071-E22871EC115F}"/>
              </a:ext>
            </a:extLst>
          </p:cNvPr>
          <p:cNvSpPr>
            <a:spLocks noGrp="1"/>
          </p:cNvSpPr>
          <p:nvPr>
            <p:ph sz="half" idx="2" hasCustomPrompt="1"/>
          </p:nvPr>
        </p:nvSpPr>
        <p:spPr>
          <a:xfrm>
            <a:off x="7903029" y="1825625"/>
            <a:ext cx="3450771" cy="4297680"/>
          </a:xfrm>
        </p:spPr>
        <p:txBody>
          <a:bodyPr>
            <a:normAutofit/>
          </a:bodyPr>
          <a:lstStyle>
            <a:lvl1pPr marL="0" indent="0">
              <a:spcBef>
                <a:spcPts val="1000"/>
              </a:spcBef>
              <a:spcAft>
                <a:spcPts val="800"/>
              </a:spcAft>
              <a:buNone/>
              <a:defRPr sz="1800"/>
            </a:lvl1pPr>
            <a:lvl2pPr marL="742950" indent="-285750">
              <a:spcBef>
                <a:spcPts val="1000"/>
              </a:spcBef>
              <a:spcAft>
                <a:spcPts val="800"/>
              </a:spcAft>
              <a:buClr>
                <a:schemeClr val="accent2"/>
              </a:buClr>
              <a:buFont typeface="Arial" panose="020B0604020202020204" pitchFamily="34" charset="0"/>
              <a:buChar char="•"/>
              <a:defRPr sz="1600"/>
            </a:lvl2pPr>
            <a:lvl3pPr marL="1200150" indent="-285750">
              <a:spcBef>
                <a:spcPts val="1000"/>
              </a:spcBef>
              <a:spcAft>
                <a:spcPts val="800"/>
              </a:spcAft>
              <a:buClr>
                <a:schemeClr val="accent2"/>
              </a:buClr>
              <a:buFont typeface="Arial" panose="020B0604020202020204" pitchFamily="34" charset="0"/>
              <a:buChar char="•"/>
              <a:defRPr sz="1400"/>
            </a:lvl3pPr>
            <a:lvl4pPr marL="1543050" indent="-171450">
              <a:spcBef>
                <a:spcPts val="1000"/>
              </a:spcBef>
              <a:spcAft>
                <a:spcPts val="800"/>
              </a:spcAft>
              <a:buClr>
                <a:schemeClr val="accent2"/>
              </a:buClr>
              <a:buFont typeface="Arial" panose="020B0604020202020204" pitchFamily="34" charset="0"/>
              <a:buChar char="•"/>
              <a:defRPr sz="1200"/>
            </a:lvl4pPr>
            <a:lvl5pPr marL="2000250" indent="-171450">
              <a:spcBef>
                <a:spcPts val="1000"/>
              </a:spcBef>
              <a:spcAft>
                <a:spcPts val="800"/>
              </a:spcAft>
              <a:buClr>
                <a:schemeClr val="accent2"/>
              </a:buClr>
              <a:buFont typeface="Arial" panose="020B0604020202020204" pitchFamily="34" charset="0"/>
              <a:buChar char="•"/>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2/16/2025</a:t>
            </a:fld>
            <a:endParaRPr lang="en-US" dirty="0"/>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137703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p:txBody>
          <a:bodyPr anchor="ctr" anchorCtr="0">
            <a:noAutofit/>
          </a:bodyPr>
          <a:lstStyle/>
          <a:p>
            <a:r>
              <a:rPr lang="en-US" dirty="0"/>
              <a:t>Click to add title</a:t>
            </a:r>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fld id="{D6D8061D-18C3-4F4F-85EF-561633F58754}" type="datetimeFigureOut">
              <a:rPr lang="en-US" smtClean="0"/>
              <a:t>2/16/2025</a:t>
            </a:fld>
            <a:endParaRPr lang="en-US" dirty="0"/>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dirty="0"/>
          </a:p>
        </p:txBody>
      </p:sp>
      <p:sp>
        <p:nvSpPr>
          <p:cNvPr id="8" name="Table Placeholder 7">
            <a:extLst>
              <a:ext uri="{FF2B5EF4-FFF2-40B4-BE49-F238E27FC236}">
                <a16:creationId xmlns:a16="http://schemas.microsoft.com/office/drawing/2014/main" id="{0CEAFE70-86D3-8690-31CA-F9A1FBA494D0}"/>
              </a:ext>
            </a:extLst>
          </p:cNvPr>
          <p:cNvSpPr>
            <a:spLocks noGrp="1"/>
          </p:cNvSpPr>
          <p:nvPr>
            <p:ph type="tbl" sz="quarter" idx="13"/>
          </p:nvPr>
        </p:nvSpPr>
        <p:spPr>
          <a:xfrm>
            <a:off x="838199" y="1825625"/>
            <a:ext cx="10515600" cy="4297680"/>
          </a:xfrm>
        </p:spPr>
        <p:txBody>
          <a:bodyPr>
            <a:normAutofit/>
          </a:bodyPr>
          <a:lstStyle>
            <a:lvl1pPr>
              <a:defRPr sz="2400"/>
            </a:lvl1pPr>
          </a:lstStyle>
          <a:p>
            <a:r>
              <a:rPr lang="en-US"/>
              <a:t>Click icon to add table</a:t>
            </a:r>
            <a:endParaRPr lang="en-US" dirty="0"/>
          </a:p>
        </p:txBody>
      </p:sp>
    </p:spTree>
    <p:extLst>
      <p:ext uri="{BB962C8B-B14F-4D97-AF65-F5344CB8AC3E}">
        <p14:creationId xmlns:p14="http://schemas.microsoft.com/office/powerpoint/2010/main" val="26260992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B7232D-F1A6-B6C3-3BBF-E834CC7CDC8E}"/>
              </a:ext>
              <a:ext uri="{C183D7F6-B498-43B3-948B-1728B52AA6E4}">
                <adec:decorative xmlns:adec="http://schemas.microsoft.com/office/drawing/2017/decorative" val="1"/>
              </a:ext>
            </a:extLst>
          </p:cNvPr>
          <p:cNvGrpSpPr/>
          <p:nvPr userDrawn="1"/>
        </p:nvGrpSpPr>
        <p:grpSpPr>
          <a:xfrm>
            <a:off x="0" y="0"/>
            <a:ext cx="5930138" cy="6858001"/>
            <a:chOff x="0" y="-1"/>
            <a:chExt cx="5930138" cy="6858001"/>
          </a:xfrm>
        </p:grpSpPr>
        <p:sp>
          <p:nvSpPr>
            <p:cNvPr id="8" name="Oval 7">
              <a:extLst>
                <a:ext uri="{FF2B5EF4-FFF2-40B4-BE49-F238E27FC236}">
                  <a16:creationId xmlns:a16="http://schemas.microsoft.com/office/drawing/2014/main" id="{0D306340-6BFD-FE3D-535B-B59C1C44EDDA}"/>
                </a:ext>
              </a:extLst>
            </p:cNvPr>
            <p:cNvSpPr/>
            <p:nvPr userDrawn="1"/>
          </p:nvSpPr>
          <p:spPr>
            <a:xfrm>
              <a:off x="383877" y="778462"/>
              <a:ext cx="5315035" cy="531503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Freeform: Shape 11">
              <a:extLst>
                <a:ext uri="{FF2B5EF4-FFF2-40B4-BE49-F238E27FC236}">
                  <a16:creationId xmlns:a16="http://schemas.microsoft.com/office/drawing/2014/main" id="{338E6C4B-ABF3-8B7E-8DCF-A93F69C712B1}"/>
                </a:ext>
              </a:extLst>
            </p:cNvPr>
            <p:cNvSpPr/>
            <p:nvPr userDrawn="1"/>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Freeform: Shape 13">
              <a:extLst>
                <a:ext uri="{FF2B5EF4-FFF2-40B4-BE49-F238E27FC236}">
                  <a16:creationId xmlns:a16="http://schemas.microsoft.com/office/drawing/2014/main" id="{6F90F99F-B12A-E8F9-5A86-D76B201D6308}"/>
                </a:ext>
              </a:extLst>
            </p:cNvPr>
            <p:cNvSpPr/>
            <p:nvPr userDrawn="1"/>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Shape 15">
              <a:extLst>
                <a:ext uri="{FF2B5EF4-FFF2-40B4-BE49-F238E27FC236}">
                  <a16:creationId xmlns:a16="http://schemas.microsoft.com/office/drawing/2014/main" id="{BFA99EFE-81BC-95EA-FA61-B7199AD98A74}"/>
                </a:ext>
              </a:extLst>
            </p:cNvPr>
            <p:cNvSpPr/>
            <p:nvPr userDrawn="1"/>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7">
              <a:extLst>
                <a:ext uri="{FF2B5EF4-FFF2-40B4-BE49-F238E27FC236}">
                  <a16:creationId xmlns:a16="http://schemas.microsoft.com/office/drawing/2014/main" id="{DD9FC028-D877-28FE-C646-DBD85D932641}"/>
                </a:ext>
              </a:extLst>
            </p:cNvPr>
            <p:cNvSpPr/>
            <p:nvPr userDrawn="1"/>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Freeform: Shape 21">
              <a:extLst>
                <a:ext uri="{FF2B5EF4-FFF2-40B4-BE49-F238E27FC236}">
                  <a16:creationId xmlns:a16="http://schemas.microsoft.com/office/drawing/2014/main" id="{AA0AFFE9-F0C2-BDA0-BF87-9977706AB6A8}"/>
                </a:ext>
              </a:extLst>
            </p:cNvPr>
            <p:cNvSpPr/>
            <p:nvPr userDrawn="1"/>
          </p:nvSpPr>
          <p:spPr>
            <a:xfrm flipH="1">
              <a:off x="4364198"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F657BD59-35CC-9BB3-8621-6FA3356F81AA}"/>
              </a:ext>
            </a:extLst>
          </p:cNvPr>
          <p:cNvSpPr>
            <a:spLocks noGrp="1"/>
          </p:cNvSpPr>
          <p:nvPr>
            <p:ph type="title"/>
          </p:nvPr>
        </p:nvSpPr>
        <p:spPr>
          <a:xfrm>
            <a:off x="383876" y="764502"/>
            <a:ext cx="5315035" cy="5328996"/>
          </a:xfrm>
        </p:spPr>
        <p:txBody>
          <a:bodyPr>
            <a:noAutofit/>
          </a:bodyPr>
          <a:lstStyle>
            <a:lvl1pPr algn="ctr">
              <a:defRPr sz="4400">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772710C-A212-1B12-06CD-FA2A14F89D68}"/>
              </a:ext>
            </a:extLst>
          </p:cNvPr>
          <p:cNvSpPr>
            <a:spLocks noGrp="1"/>
          </p:cNvSpPr>
          <p:nvPr>
            <p:ph idx="1" hasCustomPrompt="1"/>
          </p:nvPr>
        </p:nvSpPr>
        <p:spPr>
          <a:xfrm>
            <a:off x="6605455" y="755171"/>
            <a:ext cx="4619937" cy="5315035"/>
          </a:xfrm>
        </p:spPr>
        <p:txBody>
          <a:bodyPr anchor="ctr" anchorCtr="0">
            <a:normAutofit/>
          </a:bodyPr>
          <a:lstStyle>
            <a:lvl1pPr marL="0" indent="0">
              <a:spcBef>
                <a:spcPts val="1000"/>
              </a:spcBef>
              <a:spcAft>
                <a:spcPts val="800"/>
              </a:spcAft>
              <a:buNone/>
              <a:defRPr sz="2400"/>
            </a:lvl1pPr>
            <a:lvl2pPr marL="800100" indent="-342900">
              <a:spcBef>
                <a:spcPts val="1000"/>
              </a:spcBef>
              <a:spcAft>
                <a:spcPts val="800"/>
              </a:spcAft>
              <a:buClr>
                <a:schemeClr val="accent2"/>
              </a:buClr>
              <a:buFont typeface="Arial" panose="020B0604020202020204" pitchFamily="34" charset="0"/>
              <a:buChar char="•"/>
              <a:defRPr sz="2000"/>
            </a:lvl2pPr>
            <a:lvl3pPr marL="1200150" indent="-285750">
              <a:spcBef>
                <a:spcPts val="1000"/>
              </a:spcBef>
              <a:spcAft>
                <a:spcPts val="800"/>
              </a:spcAft>
              <a:buClr>
                <a:schemeClr val="accent2"/>
              </a:buClr>
              <a:buFont typeface="Arial" panose="020B0604020202020204" pitchFamily="34" charset="0"/>
              <a:buChar char="•"/>
              <a:defRPr sz="1800"/>
            </a:lvl3pPr>
            <a:lvl4pPr marL="1657350" indent="-285750">
              <a:spcBef>
                <a:spcPts val="1000"/>
              </a:spcBef>
              <a:spcAft>
                <a:spcPts val="800"/>
              </a:spcAft>
              <a:buClr>
                <a:schemeClr val="accent2"/>
              </a:buClr>
              <a:buFont typeface="Arial" panose="020B0604020202020204" pitchFamily="34" charset="0"/>
              <a:buChar char="•"/>
              <a:defRPr sz="1600"/>
            </a:lvl4pPr>
            <a:lvl5pPr marL="2114550" indent="-285750">
              <a:spcBef>
                <a:spcPts val="1000"/>
              </a:spcBef>
              <a:spcAft>
                <a:spcPts val="800"/>
              </a:spcAft>
              <a:buClr>
                <a:schemeClr val="accent2"/>
              </a:buClr>
              <a:buFont typeface="Arial" panose="020B0604020202020204" pitchFamily="34" charset="0"/>
              <a:buChar char="•"/>
              <a:defRPr sz="16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fld id="{D6D8061D-18C3-4F4F-85EF-561633F58754}" type="datetimeFigureOut">
              <a:rPr lang="en-US" smtClean="0"/>
              <a:t>2/16/2025</a:t>
            </a:fld>
            <a:endParaRPr lang="en-US" dirty="0"/>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21629670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blipFill>
          <a:blip r:embed="rId2">
            <a:alphaModFix/>
          </a:blip>
          <a:stretch>
            <a:fillRect/>
          </a:stretch>
        </a:blipFill>
        <a:effectLst/>
      </p:bgPr>
    </p:bg>
    <p:spTree>
      <p:nvGrpSpPr>
        <p:cNvPr id="1" name="Shape 138"/>
        <p:cNvGrpSpPr/>
        <p:nvPr/>
      </p:nvGrpSpPr>
      <p:grpSpPr>
        <a:xfrm>
          <a:off x="0" y="0"/>
          <a:ext cx="0" cy="0"/>
          <a:chOff x="0" y="0"/>
          <a:chExt cx="0" cy="0"/>
        </a:xfrm>
      </p:grpSpPr>
      <p:pic>
        <p:nvPicPr>
          <p:cNvPr id="139" name="Google Shape;139;p28"/>
          <p:cNvPicPr preferRelativeResize="0"/>
          <p:nvPr/>
        </p:nvPicPr>
        <p:blipFill rotWithShape="1">
          <a:blip r:embed="rId3">
            <a:alphaModFix/>
          </a:blip>
          <a:srcRect l="9686" t="67879" r="126" b="16663"/>
          <a:stretch/>
        </p:blipFill>
        <p:spPr>
          <a:xfrm>
            <a:off x="-16933" y="507300"/>
            <a:ext cx="12192000" cy="1175299"/>
          </a:xfrm>
          <a:prstGeom prst="rect">
            <a:avLst/>
          </a:prstGeom>
          <a:noFill/>
          <a:ln>
            <a:noFill/>
          </a:ln>
        </p:spPr>
      </p:pic>
      <p:sp>
        <p:nvSpPr>
          <p:cNvPr id="140" name="Google Shape;140;p28"/>
          <p:cNvSpPr txBox="1">
            <a:spLocks noGrp="1"/>
          </p:cNvSpPr>
          <p:nvPr>
            <p:ph type="subTitle" idx="1"/>
          </p:nvPr>
        </p:nvSpPr>
        <p:spPr>
          <a:xfrm>
            <a:off x="960000" y="1694333"/>
            <a:ext cx="4704800" cy="445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Anaheim"/>
              <a:buChar char="●"/>
              <a:defRPr/>
            </a:lvl1pPr>
            <a:lvl2pPr lvl="1" algn="ctr" rtl="0">
              <a:lnSpc>
                <a:spcPct val="100000"/>
              </a:lnSpc>
              <a:spcBef>
                <a:spcPts val="0"/>
              </a:spcBef>
              <a:spcAft>
                <a:spcPts val="0"/>
              </a:spcAft>
              <a:buSzPts val="1400"/>
              <a:buFont typeface="Anaheim"/>
              <a:buChar char="○"/>
              <a:defRPr/>
            </a:lvl2pPr>
            <a:lvl3pPr lvl="2" algn="ctr" rtl="0">
              <a:lnSpc>
                <a:spcPct val="100000"/>
              </a:lnSpc>
              <a:spcBef>
                <a:spcPts val="0"/>
              </a:spcBef>
              <a:spcAft>
                <a:spcPts val="0"/>
              </a:spcAft>
              <a:buSzPts val="1400"/>
              <a:buFont typeface="Anaheim"/>
              <a:buChar char="■"/>
              <a:defRPr/>
            </a:lvl3pPr>
            <a:lvl4pPr lvl="3" algn="ctr" rtl="0">
              <a:lnSpc>
                <a:spcPct val="100000"/>
              </a:lnSpc>
              <a:spcBef>
                <a:spcPts val="0"/>
              </a:spcBef>
              <a:spcAft>
                <a:spcPts val="0"/>
              </a:spcAft>
              <a:buSzPts val="1400"/>
              <a:buFont typeface="Anaheim"/>
              <a:buChar char="●"/>
              <a:defRPr/>
            </a:lvl4pPr>
            <a:lvl5pPr lvl="4" algn="ctr" rtl="0">
              <a:lnSpc>
                <a:spcPct val="100000"/>
              </a:lnSpc>
              <a:spcBef>
                <a:spcPts val="0"/>
              </a:spcBef>
              <a:spcAft>
                <a:spcPts val="0"/>
              </a:spcAft>
              <a:buSzPts val="1400"/>
              <a:buFont typeface="Anaheim"/>
              <a:buChar char="○"/>
              <a:defRPr/>
            </a:lvl5pPr>
            <a:lvl6pPr lvl="5" algn="ctr" rtl="0">
              <a:lnSpc>
                <a:spcPct val="100000"/>
              </a:lnSpc>
              <a:spcBef>
                <a:spcPts val="0"/>
              </a:spcBef>
              <a:spcAft>
                <a:spcPts val="0"/>
              </a:spcAft>
              <a:buSzPts val="1400"/>
              <a:buFont typeface="Anaheim"/>
              <a:buChar char="■"/>
              <a:defRPr/>
            </a:lvl6pPr>
            <a:lvl7pPr lvl="6" algn="ctr" rtl="0">
              <a:lnSpc>
                <a:spcPct val="100000"/>
              </a:lnSpc>
              <a:spcBef>
                <a:spcPts val="0"/>
              </a:spcBef>
              <a:spcAft>
                <a:spcPts val="0"/>
              </a:spcAft>
              <a:buSzPts val="1400"/>
              <a:buFont typeface="Anaheim"/>
              <a:buChar char="●"/>
              <a:defRPr/>
            </a:lvl7pPr>
            <a:lvl8pPr lvl="7" algn="ctr" rtl="0">
              <a:lnSpc>
                <a:spcPct val="100000"/>
              </a:lnSpc>
              <a:spcBef>
                <a:spcPts val="0"/>
              </a:spcBef>
              <a:spcAft>
                <a:spcPts val="0"/>
              </a:spcAft>
              <a:buSzPts val="1400"/>
              <a:buFont typeface="Anaheim"/>
              <a:buChar char="○"/>
              <a:defRPr/>
            </a:lvl8pPr>
            <a:lvl9pPr lvl="8" algn="ctr" rtl="0">
              <a:lnSpc>
                <a:spcPct val="100000"/>
              </a:lnSpc>
              <a:spcBef>
                <a:spcPts val="0"/>
              </a:spcBef>
              <a:spcAft>
                <a:spcPts val="0"/>
              </a:spcAft>
              <a:buSzPts val="1400"/>
              <a:buFont typeface="Anaheim"/>
              <a:buChar char="■"/>
              <a:defRPr/>
            </a:lvl9pPr>
          </a:lstStyle>
          <a:p>
            <a:endParaRPr/>
          </a:p>
        </p:txBody>
      </p:sp>
      <p:sp>
        <p:nvSpPr>
          <p:cNvPr id="141" name="Google Shape;141;p28"/>
          <p:cNvSpPr txBox="1">
            <a:spLocks noGrp="1"/>
          </p:cNvSpPr>
          <p:nvPr>
            <p:ph type="subTitle" idx="2"/>
          </p:nvPr>
        </p:nvSpPr>
        <p:spPr>
          <a:xfrm>
            <a:off x="6451767" y="1813533"/>
            <a:ext cx="4791200" cy="433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algn="ctr" rtl="0">
              <a:lnSpc>
                <a:spcPct val="100000"/>
              </a:lnSpc>
              <a:spcBef>
                <a:spcPts val="1333"/>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142" name="Google Shape;142;p28"/>
          <p:cNvSpPr txBox="1">
            <a:spLocks noGrp="1"/>
          </p:cNvSpPr>
          <p:nvPr>
            <p:ph type="title"/>
          </p:nvPr>
        </p:nvSpPr>
        <p:spPr>
          <a:xfrm>
            <a:off x="960000" y="719328"/>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dk1"/>
                </a:solidFill>
              </a:defRPr>
            </a:lvl1pPr>
            <a:lvl2pPr lvl="1" rtl="0">
              <a:spcBef>
                <a:spcPts val="0"/>
              </a:spcBef>
              <a:spcAft>
                <a:spcPts val="0"/>
              </a:spcAft>
              <a:buClr>
                <a:schemeClr val="lt1"/>
              </a:buClr>
              <a:buSzPts val="3500"/>
              <a:buNone/>
              <a:defRPr>
                <a:solidFill>
                  <a:schemeClr val="lt1"/>
                </a:solidFill>
              </a:defRPr>
            </a:lvl2pPr>
            <a:lvl3pPr lvl="2" rtl="0">
              <a:spcBef>
                <a:spcPts val="0"/>
              </a:spcBef>
              <a:spcAft>
                <a:spcPts val="0"/>
              </a:spcAft>
              <a:buClr>
                <a:schemeClr val="lt1"/>
              </a:buClr>
              <a:buSzPts val="3500"/>
              <a:buNone/>
              <a:defRPr>
                <a:solidFill>
                  <a:schemeClr val="lt1"/>
                </a:solidFill>
              </a:defRPr>
            </a:lvl3pPr>
            <a:lvl4pPr lvl="3" rtl="0">
              <a:spcBef>
                <a:spcPts val="0"/>
              </a:spcBef>
              <a:spcAft>
                <a:spcPts val="0"/>
              </a:spcAft>
              <a:buClr>
                <a:schemeClr val="lt1"/>
              </a:buClr>
              <a:buSzPts val="3500"/>
              <a:buNone/>
              <a:defRPr>
                <a:solidFill>
                  <a:schemeClr val="lt1"/>
                </a:solidFill>
              </a:defRPr>
            </a:lvl4pPr>
            <a:lvl5pPr lvl="4" rtl="0">
              <a:spcBef>
                <a:spcPts val="0"/>
              </a:spcBef>
              <a:spcAft>
                <a:spcPts val="0"/>
              </a:spcAft>
              <a:buClr>
                <a:schemeClr val="lt1"/>
              </a:buClr>
              <a:buSzPts val="3500"/>
              <a:buNone/>
              <a:defRPr>
                <a:solidFill>
                  <a:schemeClr val="lt1"/>
                </a:solidFill>
              </a:defRPr>
            </a:lvl5pPr>
            <a:lvl6pPr lvl="5" rtl="0">
              <a:spcBef>
                <a:spcPts val="0"/>
              </a:spcBef>
              <a:spcAft>
                <a:spcPts val="0"/>
              </a:spcAft>
              <a:buClr>
                <a:schemeClr val="lt1"/>
              </a:buClr>
              <a:buSzPts val="3500"/>
              <a:buNone/>
              <a:defRPr>
                <a:solidFill>
                  <a:schemeClr val="lt1"/>
                </a:solidFill>
              </a:defRPr>
            </a:lvl6pPr>
            <a:lvl7pPr lvl="6" rtl="0">
              <a:spcBef>
                <a:spcPts val="0"/>
              </a:spcBef>
              <a:spcAft>
                <a:spcPts val="0"/>
              </a:spcAft>
              <a:buClr>
                <a:schemeClr val="lt1"/>
              </a:buClr>
              <a:buSzPts val="3500"/>
              <a:buNone/>
              <a:defRPr>
                <a:solidFill>
                  <a:schemeClr val="lt1"/>
                </a:solidFill>
              </a:defRPr>
            </a:lvl7pPr>
            <a:lvl8pPr lvl="7" rtl="0">
              <a:spcBef>
                <a:spcPts val="0"/>
              </a:spcBef>
              <a:spcAft>
                <a:spcPts val="0"/>
              </a:spcAft>
              <a:buClr>
                <a:schemeClr val="lt1"/>
              </a:buClr>
              <a:buSzPts val="3500"/>
              <a:buNone/>
              <a:defRPr>
                <a:solidFill>
                  <a:schemeClr val="lt1"/>
                </a:solidFill>
              </a:defRPr>
            </a:lvl8pPr>
            <a:lvl9pPr lvl="8" rtl="0">
              <a:spcBef>
                <a:spcPts val="0"/>
              </a:spcBef>
              <a:spcAft>
                <a:spcPts val="0"/>
              </a:spcAft>
              <a:buClr>
                <a:schemeClr val="lt1"/>
              </a:buClr>
              <a:buSzPts val="3500"/>
              <a:buNone/>
              <a:defRPr>
                <a:solidFill>
                  <a:schemeClr val="lt1"/>
                </a:solidFill>
              </a:defRPr>
            </a:lvl9pPr>
          </a:lstStyle>
          <a:p>
            <a:endParaRPr/>
          </a:p>
        </p:txBody>
      </p:sp>
      <p:sp>
        <p:nvSpPr>
          <p:cNvPr id="143" name="Google Shape;143;p28"/>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47076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E96D25F-53A2-6217-84B4-7EB874F0B372}"/>
              </a:ext>
              <a:ext uri="{C183D7F6-B498-43B3-948B-1728B52AA6E4}">
                <adec:decorative xmlns:adec="http://schemas.microsoft.com/office/drawing/2017/decorative" val="1"/>
              </a:ext>
            </a:extLst>
          </p:cNvPr>
          <p:cNvGrpSpPr/>
          <p:nvPr userDrawn="1"/>
        </p:nvGrpSpPr>
        <p:grpSpPr>
          <a:xfrm>
            <a:off x="489189" y="941148"/>
            <a:ext cx="11182430" cy="4797821"/>
            <a:chOff x="489189" y="941148"/>
            <a:chExt cx="11182430" cy="4797821"/>
          </a:xfrm>
        </p:grpSpPr>
        <p:sp>
          <p:nvSpPr>
            <p:cNvPr id="8" name="Oval 7">
              <a:extLst>
                <a:ext uri="{FF2B5EF4-FFF2-40B4-BE49-F238E27FC236}">
                  <a16:creationId xmlns:a16="http://schemas.microsoft.com/office/drawing/2014/main" id="{A50FA62D-C8AE-52B8-1712-6116756D1A83}"/>
                </a:ext>
              </a:extLst>
            </p:cNvPr>
            <p:cNvSpPr/>
            <p:nvPr userDrawn="1"/>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Arc 8">
              <a:extLst>
                <a:ext uri="{FF2B5EF4-FFF2-40B4-BE49-F238E27FC236}">
                  <a16:creationId xmlns:a16="http://schemas.microsoft.com/office/drawing/2014/main" id="{1D2D6A01-57CF-3C0B-968C-E5A8FD352320}"/>
                </a:ext>
              </a:extLst>
            </p:cNvPr>
            <p:cNvSpPr/>
            <p:nvPr userDrawn="1"/>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410BEFAA-C349-7DB1-1827-0FA48A430AD8}"/>
                </a:ext>
              </a:extLst>
            </p:cNvPr>
            <p:cNvSpPr/>
            <p:nvPr userDrawn="1"/>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609957" y="1119031"/>
            <a:ext cx="4384736" cy="4619938"/>
          </a:xfrm>
        </p:spPr>
        <p:txBody>
          <a:bodyPr>
            <a:noAutofit/>
          </a:bodyPr>
          <a:lstStyle>
            <a:lvl1pPr algn="ctr">
              <a:defRPr>
                <a:solidFill>
                  <a:schemeClr val="bg1"/>
                </a:solidFill>
              </a:defRPr>
            </a:lvl1pPr>
          </a:lstStyle>
          <a:p>
            <a:r>
              <a:rPr lang="en-US" dirty="0"/>
              <a:t>Click to add title</a:t>
            </a:r>
          </a:p>
        </p:txBody>
      </p:sp>
      <p:sp>
        <p:nvSpPr>
          <p:cNvPr id="3" name="Content Placeholder 2">
            <a:extLst>
              <a:ext uri="{FF2B5EF4-FFF2-40B4-BE49-F238E27FC236}">
                <a16:creationId xmlns:a16="http://schemas.microsoft.com/office/drawing/2014/main" id="{A772710C-A212-1B12-06CD-FA2A14F89D68}"/>
              </a:ext>
            </a:extLst>
          </p:cNvPr>
          <p:cNvSpPr>
            <a:spLocks noGrp="1"/>
          </p:cNvSpPr>
          <p:nvPr>
            <p:ph idx="1" hasCustomPrompt="1"/>
          </p:nvPr>
        </p:nvSpPr>
        <p:spPr>
          <a:xfrm>
            <a:off x="5801708" y="554942"/>
            <a:ext cx="5552091" cy="5768220"/>
          </a:xfrm>
        </p:spPr>
        <p:txBody>
          <a:bodyPr anchor="ctr" anchorCtr="0">
            <a:normAutofit/>
          </a:bodyPr>
          <a:lstStyle>
            <a:lvl1pPr marL="0" indent="0">
              <a:spcBef>
                <a:spcPts val="1000"/>
              </a:spcBef>
              <a:spcAft>
                <a:spcPts val="800"/>
              </a:spcAft>
              <a:buNone/>
              <a:defRPr sz="2400"/>
            </a:lvl1pPr>
            <a:lvl2pPr marL="800100" indent="-342900">
              <a:spcBef>
                <a:spcPts val="1000"/>
              </a:spcBef>
              <a:spcAft>
                <a:spcPts val="800"/>
              </a:spcAft>
              <a:buClr>
                <a:schemeClr val="accent2"/>
              </a:buClr>
              <a:buFont typeface="Arial" panose="020B0604020202020204" pitchFamily="34" charset="0"/>
              <a:buChar char="•"/>
              <a:defRPr sz="2000"/>
            </a:lvl2pPr>
            <a:lvl3pPr marL="1200150" indent="-285750">
              <a:spcBef>
                <a:spcPts val="1000"/>
              </a:spcBef>
              <a:spcAft>
                <a:spcPts val="800"/>
              </a:spcAft>
              <a:buClr>
                <a:schemeClr val="accent2"/>
              </a:buClr>
              <a:buFont typeface="Arial" panose="020B0604020202020204" pitchFamily="34" charset="0"/>
              <a:buChar char="•"/>
              <a:defRPr sz="1800"/>
            </a:lvl3pPr>
            <a:lvl4pPr marL="1657350" indent="-285750">
              <a:spcBef>
                <a:spcPts val="1000"/>
              </a:spcBef>
              <a:spcAft>
                <a:spcPts val="800"/>
              </a:spcAft>
              <a:buClr>
                <a:schemeClr val="accent2"/>
              </a:buClr>
              <a:buFont typeface="Arial" panose="020B0604020202020204" pitchFamily="34" charset="0"/>
              <a:buChar char="•"/>
              <a:defRPr sz="1600"/>
            </a:lvl4pPr>
            <a:lvl5pPr marL="2114550" indent="-285750">
              <a:spcBef>
                <a:spcPts val="1000"/>
              </a:spcBef>
              <a:spcAft>
                <a:spcPts val="800"/>
              </a:spcAft>
              <a:buClr>
                <a:schemeClr val="accent2"/>
              </a:buClr>
              <a:buFont typeface="Arial" panose="020B0604020202020204" pitchFamily="34" charset="0"/>
              <a:buChar char="•"/>
              <a:defRPr sz="16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14388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Picture">
    <p:bg>
      <p:bgPr>
        <a:solidFill>
          <a:schemeClr val="bg1"/>
        </a:solidFill>
        <a:effectLst/>
      </p:bgPr>
    </p:bg>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9EF93C3C-09E9-6CD0-EF4B-6DE09539EE7A}"/>
              </a:ext>
            </a:extLst>
          </p:cNvPr>
          <p:cNvSpPr>
            <a:spLocks noGrp="1"/>
          </p:cNvSpPr>
          <p:nvPr>
            <p:ph type="pic" sz="quarter" idx="10" hasCustomPrompt="1"/>
          </p:nvPr>
        </p:nvSpPr>
        <p:spPr>
          <a:xfrm>
            <a:off x="0" y="0"/>
            <a:ext cx="12192000" cy="6858000"/>
          </a:xfrm>
          <a:custGeom>
            <a:avLst/>
            <a:gdLst>
              <a:gd name="connsiteX0" fmla="*/ 9011782 w 12192000"/>
              <a:gd name="connsiteY0" fmla="*/ 4817511 h 6858000"/>
              <a:gd name="connsiteX1" fmla="*/ 8937059 w 12192000"/>
              <a:gd name="connsiteY1" fmla="*/ 4972626 h 6858000"/>
              <a:gd name="connsiteX2" fmla="*/ 8588084 w 12192000"/>
              <a:gd name="connsiteY2" fmla="*/ 5489438 h 6858000"/>
              <a:gd name="connsiteX3" fmla="*/ 8565206 w 12192000"/>
              <a:gd name="connsiteY3" fmla="*/ 5514611 h 6858000"/>
              <a:gd name="connsiteX4" fmla="*/ 8569944 w 12192000"/>
              <a:gd name="connsiteY4" fmla="*/ 5520198 h 6858000"/>
              <a:gd name="connsiteX5" fmla="*/ 8878607 w 12192000"/>
              <a:gd name="connsiteY5" fmla="*/ 5644582 h 6858000"/>
              <a:gd name="connsiteX6" fmla="*/ 9315123 w 12192000"/>
              <a:gd name="connsiteY6" fmla="*/ 5219907 h 6858000"/>
              <a:gd name="connsiteX7" fmla="*/ 9048519 w 12192000"/>
              <a:gd name="connsiteY7" fmla="*/ 4828605 h 6858000"/>
              <a:gd name="connsiteX8" fmla="*/ 6096000 w 12192000"/>
              <a:gd name="connsiteY8" fmla="*/ 200625 h 6858000"/>
              <a:gd name="connsiteX9" fmla="*/ 2867625 w 12192000"/>
              <a:gd name="connsiteY9" fmla="*/ 3429000 h 6858000"/>
              <a:gd name="connsiteX10" fmla="*/ 6096000 w 12192000"/>
              <a:gd name="connsiteY10" fmla="*/ 6657375 h 6858000"/>
              <a:gd name="connsiteX11" fmla="*/ 9324375 w 12192000"/>
              <a:gd name="connsiteY11" fmla="*/ 3429000 h 6858000"/>
              <a:gd name="connsiteX12" fmla="*/ 6096000 w 12192000"/>
              <a:gd name="connsiteY12" fmla="*/ 200625 h 6858000"/>
              <a:gd name="connsiteX13" fmla="*/ 0 w 12192000"/>
              <a:gd name="connsiteY13" fmla="*/ 0 h 6858000"/>
              <a:gd name="connsiteX14" fmla="*/ 12192000 w 12192000"/>
              <a:gd name="connsiteY14" fmla="*/ 0 h 6858000"/>
              <a:gd name="connsiteX15" fmla="*/ 12192000 w 12192000"/>
              <a:gd name="connsiteY15" fmla="*/ 6858000 h 6858000"/>
              <a:gd name="connsiteX16" fmla="*/ 0 w 12192000"/>
              <a:gd name="connsiteY1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0" h="6858000">
                <a:moveTo>
                  <a:pt x="9011782" y="4817511"/>
                </a:moveTo>
                <a:lnTo>
                  <a:pt x="8937059" y="4972626"/>
                </a:lnTo>
                <a:cubicBezTo>
                  <a:pt x="8837255" y="5156349"/>
                  <a:pt x="8720206" y="5329344"/>
                  <a:pt x="8588084" y="5489438"/>
                </a:cubicBezTo>
                <a:lnTo>
                  <a:pt x="8565206" y="5514611"/>
                </a:lnTo>
                <a:lnTo>
                  <a:pt x="8569944" y="5520198"/>
                </a:lnTo>
                <a:cubicBezTo>
                  <a:pt x="8648938" y="5597049"/>
                  <a:pt x="8758066" y="5644582"/>
                  <a:pt x="8878607" y="5644582"/>
                </a:cubicBezTo>
                <a:cubicBezTo>
                  <a:pt x="9119688" y="5644582"/>
                  <a:pt x="9315123" y="5454449"/>
                  <a:pt x="9315123" y="5219907"/>
                </a:cubicBezTo>
                <a:cubicBezTo>
                  <a:pt x="9315123" y="5044001"/>
                  <a:pt x="9205191" y="4893074"/>
                  <a:pt x="9048519" y="4828605"/>
                </a:cubicBezTo>
                <a:close/>
                <a:moveTo>
                  <a:pt x="6096000" y="200625"/>
                </a:moveTo>
                <a:cubicBezTo>
                  <a:pt x="4313018" y="200625"/>
                  <a:pt x="2867625" y="1646018"/>
                  <a:pt x="2867625" y="3429000"/>
                </a:cubicBezTo>
                <a:cubicBezTo>
                  <a:pt x="2867625" y="5211982"/>
                  <a:pt x="4313018" y="6657375"/>
                  <a:pt x="6096000" y="6657375"/>
                </a:cubicBezTo>
                <a:cubicBezTo>
                  <a:pt x="7878982" y="6657375"/>
                  <a:pt x="9324375" y="5211982"/>
                  <a:pt x="9324375" y="3429000"/>
                </a:cubicBezTo>
                <a:cubicBezTo>
                  <a:pt x="9324375" y="1646018"/>
                  <a:pt x="7878982" y="200625"/>
                  <a:pt x="6096000" y="200625"/>
                </a:cubicBezTo>
                <a:close/>
                <a:moveTo>
                  <a:pt x="0" y="0"/>
                </a:moveTo>
                <a:lnTo>
                  <a:pt x="12192000" y="0"/>
                </a:lnTo>
                <a:lnTo>
                  <a:pt x="12192000" y="6858000"/>
                </a:lnTo>
                <a:lnTo>
                  <a:pt x="0" y="6858000"/>
                </a:lnTo>
                <a:close/>
              </a:path>
            </a:pathLst>
          </a:custGeom>
          <a:solidFill>
            <a:schemeClr val="tx1"/>
          </a:solidFill>
        </p:spPr>
        <p:txBody>
          <a:bodyPr wrap="square">
            <a:noAutofit/>
          </a:bodyPr>
          <a:lstStyle>
            <a:lvl1pPr marL="0" indent="0" algn="l">
              <a:buNone/>
              <a:defRPr sz="2000">
                <a:solidFill>
                  <a:schemeClr val="bg1"/>
                </a:solidFill>
              </a:defRPr>
            </a:lvl1pPr>
          </a:lstStyle>
          <a:p>
            <a:r>
              <a:rPr lang="en-US" dirty="0"/>
              <a:t>Click icon to insert picture</a:t>
            </a:r>
          </a:p>
        </p:txBody>
      </p:sp>
      <p:sp>
        <p:nvSpPr>
          <p:cNvPr id="3" name="Arc 2">
            <a:extLst>
              <a:ext uri="{FF2B5EF4-FFF2-40B4-BE49-F238E27FC236}">
                <a16:creationId xmlns:a16="http://schemas.microsoft.com/office/drawing/2014/main" id="{D5C3C4BD-DFDB-76B4-17CA-7DA4D1729FA1}"/>
              </a:ext>
              <a:ext uri="{C183D7F6-B498-43B3-948B-1728B52AA6E4}">
                <adec:decorative xmlns:adec="http://schemas.microsoft.com/office/drawing/2017/decorative" val="1"/>
              </a:ext>
            </a:extLst>
          </p:cNvPr>
          <p:cNvSpPr/>
          <p:nvPr userDrawn="1"/>
        </p:nvSpPr>
        <p:spPr>
          <a:xfrm rot="9366740" flipV="1">
            <a:off x="2557952" y="-89828"/>
            <a:ext cx="7173200" cy="7173200"/>
          </a:xfrm>
          <a:prstGeom prst="arc">
            <a:avLst>
              <a:gd name="adj1" fmla="val 16200000"/>
              <a:gd name="adj2" fmla="val 20401595"/>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itle 11">
            <a:extLst>
              <a:ext uri="{FF2B5EF4-FFF2-40B4-BE49-F238E27FC236}">
                <a16:creationId xmlns:a16="http://schemas.microsoft.com/office/drawing/2014/main" id="{2B04B61C-6467-D51D-0AF4-5C7D05F36CB5}"/>
              </a:ext>
            </a:extLst>
          </p:cNvPr>
          <p:cNvSpPr>
            <a:spLocks noGrp="1"/>
          </p:cNvSpPr>
          <p:nvPr>
            <p:ph type="title" hasCustomPrompt="1"/>
          </p:nvPr>
        </p:nvSpPr>
        <p:spPr>
          <a:xfrm>
            <a:off x="2868168" y="923544"/>
            <a:ext cx="6455664" cy="5010912"/>
          </a:xfrm>
          <a:prstGeom prst="rect">
            <a:avLst/>
          </a:prstGeom>
          <a:noFill/>
        </p:spPr>
        <p:txBody>
          <a:bodyPr lIns="0" rIns="0">
            <a:normAutofit/>
          </a:bodyPr>
          <a:lstStyle>
            <a:lvl1pPr algn="ctr">
              <a:defRPr sz="6000"/>
            </a:lvl1pPr>
          </a:lstStyle>
          <a:p>
            <a:r>
              <a:rPr lang="en-US" dirty="0"/>
              <a:t>Click to add title</a:t>
            </a:r>
          </a:p>
        </p:txBody>
      </p:sp>
      <p:sp>
        <p:nvSpPr>
          <p:cNvPr id="4" name="Freeform: Shape 3">
            <a:extLst>
              <a:ext uri="{FF2B5EF4-FFF2-40B4-BE49-F238E27FC236}">
                <a16:creationId xmlns:a16="http://schemas.microsoft.com/office/drawing/2014/main" id="{47A19F4B-D154-3EB2-F86A-9A63283A3EA6}"/>
              </a:ext>
              <a:ext uri="{C183D7F6-B498-43B3-948B-1728B52AA6E4}">
                <adec:decorative xmlns:adec="http://schemas.microsoft.com/office/drawing/2017/decorative" val="1"/>
              </a:ext>
            </a:extLst>
          </p:cNvPr>
          <p:cNvSpPr>
            <a:spLocks/>
          </p:cNvSpPr>
          <p:nvPr userDrawn="1"/>
        </p:nvSpPr>
        <p:spPr>
          <a:xfrm>
            <a:off x="8565206" y="4817511"/>
            <a:ext cx="749917" cy="827071"/>
          </a:xfrm>
          <a:custGeom>
            <a:avLst/>
            <a:gdLst>
              <a:gd name="connsiteX0" fmla="*/ 446576 w 749917"/>
              <a:gd name="connsiteY0" fmla="*/ 0 h 827071"/>
              <a:gd name="connsiteX1" fmla="*/ 483313 w 749917"/>
              <a:gd name="connsiteY1" fmla="*/ 11094 h 827071"/>
              <a:gd name="connsiteX2" fmla="*/ 749917 w 749917"/>
              <a:gd name="connsiteY2" fmla="*/ 402396 h 827071"/>
              <a:gd name="connsiteX3" fmla="*/ 313401 w 749917"/>
              <a:gd name="connsiteY3" fmla="*/ 827071 h 827071"/>
              <a:gd name="connsiteX4" fmla="*/ 4738 w 749917"/>
              <a:gd name="connsiteY4" fmla="*/ 702687 h 827071"/>
              <a:gd name="connsiteX5" fmla="*/ 0 w 749917"/>
              <a:gd name="connsiteY5" fmla="*/ 697100 h 827071"/>
              <a:gd name="connsiteX6" fmla="*/ 22878 w 749917"/>
              <a:gd name="connsiteY6" fmla="*/ 671927 h 827071"/>
              <a:gd name="connsiteX7" fmla="*/ 371853 w 749917"/>
              <a:gd name="connsiteY7" fmla="*/ 155115 h 827071"/>
              <a:gd name="connsiteX8" fmla="*/ 446576 w 749917"/>
              <a:gd name="connsiteY8" fmla="*/ 0 h 827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917" h="827071">
                <a:moveTo>
                  <a:pt x="446576" y="0"/>
                </a:moveTo>
                <a:lnTo>
                  <a:pt x="483313" y="11094"/>
                </a:lnTo>
                <a:cubicBezTo>
                  <a:pt x="639985" y="75563"/>
                  <a:pt x="749917" y="226490"/>
                  <a:pt x="749917" y="402396"/>
                </a:cubicBezTo>
                <a:cubicBezTo>
                  <a:pt x="749917" y="636938"/>
                  <a:pt x="554482" y="827071"/>
                  <a:pt x="313401" y="827071"/>
                </a:cubicBezTo>
                <a:cubicBezTo>
                  <a:pt x="192860" y="827071"/>
                  <a:pt x="83732" y="779538"/>
                  <a:pt x="4738" y="702687"/>
                </a:cubicBezTo>
                <a:lnTo>
                  <a:pt x="0" y="697100"/>
                </a:lnTo>
                <a:lnTo>
                  <a:pt x="22878" y="671927"/>
                </a:lnTo>
                <a:cubicBezTo>
                  <a:pt x="155000" y="511833"/>
                  <a:pt x="272049" y="338838"/>
                  <a:pt x="371853" y="155115"/>
                </a:cubicBezTo>
                <a:lnTo>
                  <a:pt x="44657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8420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838200" y="304803"/>
            <a:ext cx="10515600" cy="1472974"/>
          </a:xfrm>
        </p:spPr>
        <p:txBody>
          <a:bodyPr anchor="ctr" anchorCtr="0">
            <a:noAutofit/>
          </a:bodyPr>
          <a:lstStyle/>
          <a:p>
            <a:r>
              <a:rPr lang="en-US" dirty="0"/>
              <a:t>Click to add title</a:t>
            </a:r>
          </a:p>
        </p:txBody>
      </p:sp>
      <p:sp>
        <p:nvSpPr>
          <p:cNvPr id="13" name="Content Placeholder 12">
            <a:extLst>
              <a:ext uri="{FF2B5EF4-FFF2-40B4-BE49-F238E27FC236}">
                <a16:creationId xmlns:a16="http://schemas.microsoft.com/office/drawing/2014/main" id="{E3FB7D8D-37C3-E089-EC02-FB49A13CBE1D}"/>
              </a:ext>
            </a:extLst>
          </p:cNvPr>
          <p:cNvSpPr>
            <a:spLocks noGrp="1"/>
          </p:cNvSpPr>
          <p:nvPr>
            <p:ph sz="quarter" idx="13" hasCustomPrompt="1"/>
          </p:nvPr>
        </p:nvSpPr>
        <p:spPr>
          <a:xfrm>
            <a:off x="838200" y="1838099"/>
            <a:ext cx="8012113" cy="4284889"/>
          </a:xfrm>
        </p:spPr>
        <p:txBody>
          <a:bodyPr>
            <a:normAutofit/>
          </a:bodyPr>
          <a:lstStyle>
            <a:lvl1pPr>
              <a:lnSpc>
                <a:spcPct val="90000"/>
              </a:lnSpc>
              <a:spcBef>
                <a:spcPts val="1000"/>
              </a:spcBef>
              <a:spcAft>
                <a:spcPts val="800"/>
              </a:spcAft>
              <a:buClr>
                <a:schemeClr val="accent2"/>
              </a:buClr>
              <a:defRPr sz="1800"/>
            </a:lvl1pPr>
            <a:lvl2pPr>
              <a:lnSpc>
                <a:spcPct val="90000"/>
              </a:lnSpc>
              <a:spcBef>
                <a:spcPts val="1000"/>
              </a:spcBef>
              <a:spcAft>
                <a:spcPts val="800"/>
              </a:spcAft>
              <a:buClr>
                <a:schemeClr val="accent2"/>
              </a:buClr>
              <a:defRPr sz="1600"/>
            </a:lvl2pPr>
            <a:lvl3pPr>
              <a:lnSpc>
                <a:spcPct val="90000"/>
              </a:lnSpc>
              <a:spcBef>
                <a:spcPts val="1000"/>
              </a:spcBef>
              <a:spcAft>
                <a:spcPts val="800"/>
              </a:spcAft>
              <a:buClr>
                <a:schemeClr val="accent2"/>
              </a:buClr>
              <a:defRPr sz="1400"/>
            </a:lvl3pPr>
            <a:lvl4pPr>
              <a:lnSpc>
                <a:spcPct val="90000"/>
              </a:lnSpc>
              <a:spcBef>
                <a:spcPts val="1000"/>
              </a:spcBef>
              <a:spcAft>
                <a:spcPts val="800"/>
              </a:spcAft>
              <a:buClr>
                <a:schemeClr val="accent2"/>
              </a:buClr>
              <a:defRPr sz="1200"/>
            </a:lvl4pPr>
            <a:lvl5pPr>
              <a:lnSpc>
                <a:spcPct val="90000"/>
              </a:lnSpc>
              <a:spcBef>
                <a:spcPts val="1000"/>
              </a:spcBef>
              <a:spcAft>
                <a:spcPts val="800"/>
              </a:spcAft>
              <a:buClr>
                <a:schemeClr val="accent2"/>
              </a:buClr>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fld id="{D6D8061D-18C3-4F4F-85EF-561633F58754}" type="datetimeFigureOut">
              <a:rPr lang="en-US" smtClean="0"/>
              <a:t>2/16/2025</a:t>
            </a:fld>
            <a:endParaRPr lang="en-US" dirty="0"/>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dirty="0"/>
          </a:p>
        </p:txBody>
      </p:sp>
      <p:sp>
        <p:nvSpPr>
          <p:cNvPr id="7" name="Freeform: Shape 14">
            <a:extLst>
              <a:ext uri="{FF2B5EF4-FFF2-40B4-BE49-F238E27FC236}">
                <a16:creationId xmlns:a16="http://schemas.microsoft.com/office/drawing/2014/main" id="{438B6FA2-AF11-618E-2B1A-38BF083DF340}"/>
              </a:ext>
              <a:ext uri="{C183D7F6-B498-43B3-948B-1728B52AA6E4}">
                <adec:decorative xmlns:adec="http://schemas.microsoft.com/office/drawing/2017/decorative" val="1"/>
              </a:ext>
            </a:extLst>
          </p:cNvPr>
          <p:cNvSpPr/>
          <p:nvPr userDrawn="1"/>
        </p:nvSpPr>
        <p:spPr>
          <a:xfrm rot="16200000">
            <a:off x="-381048" y="5144407"/>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Freeform: Shape 13">
            <a:extLst>
              <a:ext uri="{FF2B5EF4-FFF2-40B4-BE49-F238E27FC236}">
                <a16:creationId xmlns:a16="http://schemas.microsoft.com/office/drawing/2014/main" id="{A269A8D8-A4AE-CEFF-E928-7DB1CFB3E401}"/>
              </a:ext>
              <a:ext uri="{C183D7F6-B498-43B3-948B-1728B52AA6E4}">
                <adec:decorative xmlns:adec="http://schemas.microsoft.com/office/drawing/2017/decorative" val="1"/>
              </a:ext>
            </a:extLst>
          </p:cNvPr>
          <p:cNvSpPr/>
          <p:nvPr userDrawn="1"/>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Freeform: Shape 19">
            <a:extLst>
              <a:ext uri="{FF2B5EF4-FFF2-40B4-BE49-F238E27FC236}">
                <a16:creationId xmlns:a16="http://schemas.microsoft.com/office/drawing/2014/main" id="{15418837-E689-97BE-9FAD-FEDBD599EBAD}"/>
              </a:ext>
              <a:ext uri="{C183D7F6-B498-43B3-948B-1728B52AA6E4}">
                <adec:decorative xmlns:adec="http://schemas.microsoft.com/office/drawing/2017/decorative" val="1"/>
              </a:ext>
            </a:extLst>
          </p:cNvPr>
          <p:cNvSpPr/>
          <p:nvPr userDrawn="1"/>
        </p:nvSpPr>
        <p:spPr>
          <a:xfrm rot="10800000" flipH="1">
            <a:off x="11109434" y="3527042"/>
            <a:ext cx="1082566" cy="1616525"/>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7894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7DF76A42-387B-8D66-1214-D40462070066}"/>
              </a:ext>
              <a:ext uri="{C183D7F6-B498-43B3-948B-1728B52AA6E4}">
                <adec:decorative xmlns:adec="http://schemas.microsoft.com/office/drawing/2017/decorative" val="1"/>
              </a:ext>
            </a:extLst>
          </p:cNvPr>
          <p:cNvSpPr/>
          <p:nvPr userDrawn="1"/>
        </p:nvSpPr>
        <p:spPr>
          <a:xfrm>
            <a:off x="7940621" y="704193"/>
            <a:ext cx="2296455" cy="22964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D2ACE818-46EF-547E-9315-A849483036BF}"/>
              </a:ext>
              <a:ext uri="{C183D7F6-B498-43B3-948B-1728B52AA6E4}">
                <adec:decorative xmlns:adec="http://schemas.microsoft.com/office/drawing/2017/decorative" val="1"/>
              </a:ext>
            </a:extLst>
          </p:cNvPr>
          <p:cNvGrpSpPr/>
          <p:nvPr userDrawn="1"/>
        </p:nvGrpSpPr>
        <p:grpSpPr>
          <a:xfrm>
            <a:off x="577652" y="0"/>
            <a:ext cx="8798419" cy="6816262"/>
            <a:chOff x="577652" y="-28502"/>
            <a:chExt cx="8798419" cy="6816262"/>
          </a:xfrm>
        </p:grpSpPr>
        <p:sp>
          <p:nvSpPr>
            <p:cNvPr id="9" name="Oval 8">
              <a:extLst>
                <a:ext uri="{FF2B5EF4-FFF2-40B4-BE49-F238E27FC236}">
                  <a16:creationId xmlns:a16="http://schemas.microsoft.com/office/drawing/2014/main" id="{E9644D21-8793-9A96-F305-5D20EE342B26}"/>
                </a:ext>
              </a:extLst>
            </p:cNvPr>
            <p:cNvSpPr/>
            <p:nvPr userDrawn="1"/>
          </p:nvSpPr>
          <p:spPr>
            <a:xfrm>
              <a:off x="2815929" y="148929"/>
              <a:ext cx="6560142" cy="656014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Arc 9">
              <a:extLst>
                <a:ext uri="{FF2B5EF4-FFF2-40B4-BE49-F238E27FC236}">
                  <a16:creationId xmlns:a16="http://schemas.microsoft.com/office/drawing/2014/main" id="{DF8D7AEF-C845-09F0-F31C-20B32BBA1EBA}"/>
                </a:ext>
              </a:extLst>
            </p:cNvPr>
            <p:cNvSpPr/>
            <p:nvPr userDrawn="1"/>
          </p:nvSpPr>
          <p:spPr>
            <a:xfrm rot="9222429" flipV="1">
              <a:off x="2494119" y="-28502"/>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5F9D44CB-887B-C74D-3E96-5607E84DAEFF}"/>
                </a:ext>
              </a:extLst>
            </p:cNvPr>
            <p:cNvSpPr/>
            <p:nvPr userDrawn="1"/>
          </p:nvSpPr>
          <p:spPr>
            <a:xfrm>
              <a:off x="577652" y="1085116"/>
              <a:ext cx="759403" cy="73880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4" name="Freeform: Shape 19">
            <a:extLst>
              <a:ext uri="{FF2B5EF4-FFF2-40B4-BE49-F238E27FC236}">
                <a16:creationId xmlns:a16="http://schemas.microsoft.com/office/drawing/2014/main" id="{87D193F4-2337-0048-1BE7-C9A8154191F9}"/>
              </a:ext>
              <a:ext uri="{C183D7F6-B498-43B3-948B-1728B52AA6E4}">
                <adec:decorative xmlns:adec="http://schemas.microsoft.com/office/drawing/2017/decorative" val="1"/>
              </a:ext>
            </a:extLst>
          </p:cNvPr>
          <p:cNvSpPr/>
          <p:nvPr userDrawn="1"/>
        </p:nvSpPr>
        <p:spPr>
          <a:xfrm rot="16200000" flipH="1">
            <a:off x="936118" y="5508455"/>
            <a:ext cx="1082566" cy="1616525"/>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5" name="Straight Connector 14">
            <a:extLst>
              <a:ext uri="{FF2B5EF4-FFF2-40B4-BE49-F238E27FC236}">
                <a16:creationId xmlns:a16="http://schemas.microsoft.com/office/drawing/2014/main" id="{45EE4510-BCBA-C39A-BEF1-A391A3304F88}"/>
              </a:ext>
              <a:ext uri="{C183D7F6-B498-43B3-948B-1728B52AA6E4}">
                <adec:decorative xmlns:adec="http://schemas.microsoft.com/office/drawing/2017/decorative" val="1"/>
              </a:ext>
            </a:extLst>
          </p:cNvPr>
          <p:cNvCxnSpPr>
            <a:cxnSpLocks/>
          </p:cNvCxnSpPr>
          <p:nvPr userDrawn="1"/>
        </p:nvCxnSpPr>
        <p:spPr>
          <a:xfrm>
            <a:off x="11494655" y="5270490"/>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2772C41-A024-2F33-1F04-21E003FA7291}"/>
              </a:ext>
            </a:extLst>
          </p:cNvPr>
          <p:cNvSpPr>
            <a:spLocks noGrp="1"/>
          </p:cNvSpPr>
          <p:nvPr>
            <p:ph type="ctrTitle"/>
          </p:nvPr>
        </p:nvSpPr>
        <p:spPr>
          <a:xfrm>
            <a:off x="2815929" y="1349825"/>
            <a:ext cx="6560142" cy="3063149"/>
          </a:xfrm>
        </p:spPr>
        <p:txBody>
          <a:bodyPr anchor="ctr">
            <a:noAutofit/>
          </a:bodyPr>
          <a:lstStyle>
            <a:lvl1pPr algn="ctr">
              <a:defRPr sz="6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473BC2DF-9C2A-052C-AD2C-0A8ABAA50374}"/>
              </a:ext>
            </a:extLst>
          </p:cNvPr>
          <p:cNvSpPr>
            <a:spLocks noGrp="1"/>
          </p:cNvSpPr>
          <p:nvPr>
            <p:ph type="subTitle" idx="1" hasCustomPrompt="1"/>
          </p:nvPr>
        </p:nvSpPr>
        <p:spPr>
          <a:xfrm>
            <a:off x="2815929" y="4412973"/>
            <a:ext cx="6560142" cy="1935571"/>
          </a:xfrm>
        </p:spPr>
        <p:txBody>
          <a:bodyPr>
            <a:no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4" name="Date Placeholder 3">
            <a:extLst>
              <a:ext uri="{FF2B5EF4-FFF2-40B4-BE49-F238E27FC236}">
                <a16:creationId xmlns:a16="http://schemas.microsoft.com/office/drawing/2014/main" id="{C0070940-5919-2C95-2278-32E50BF14DD1}"/>
              </a:ext>
            </a:extLst>
          </p:cNvPr>
          <p:cNvSpPr>
            <a:spLocks noGrp="1"/>
          </p:cNvSpPr>
          <p:nvPr>
            <p:ph type="dt" sz="half" idx="10"/>
          </p:nvPr>
        </p:nvSpPr>
        <p:spPr/>
        <p:txBody>
          <a:bodyPr/>
          <a:lstStyle/>
          <a:p>
            <a:fld id="{D6D8061D-18C3-4F4F-85EF-561633F58754}" type="datetimeFigureOut">
              <a:rPr lang="en-US" smtClean="0"/>
              <a:t>2/16/2025</a:t>
            </a:fld>
            <a:endParaRPr lang="en-US" dirty="0"/>
          </a:p>
        </p:txBody>
      </p:sp>
      <p:sp>
        <p:nvSpPr>
          <p:cNvPr id="5" name="Footer Placeholder 4">
            <a:extLst>
              <a:ext uri="{FF2B5EF4-FFF2-40B4-BE49-F238E27FC236}">
                <a16:creationId xmlns:a16="http://schemas.microsoft.com/office/drawing/2014/main" id="{1957D599-49CF-19FE-6D86-C5EDB765F41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8931DF1-1C8D-86B9-BFDD-098FFC00FDC2}"/>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1563727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p:txBody>
          <a:bodyPr anchor="ctr" anchorCtr="0">
            <a:noAutofit/>
          </a:bodyPr>
          <a:lstStyle>
            <a:lvl1pPr>
              <a:defRPr/>
            </a:lvl1pPr>
          </a:lstStyle>
          <a:p>
            <a:r>
              <a:rPr lang="en-US" dirty="0"/>
              <a:t>Click to add title</a:t>
            </a:r>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hasCustomPrompt="1"/>
          </p:nvPr>
        </p:nvSpPr>
        <p:spPr>
          <a:xfrm>
            <a:off x="838200" y="1825625"/>
            <a:ext cx="4915163" cy="4297680"/>
          </a:xfrm>
        </p:spPr>
        <p:txBody>
          <a:bodyPr>
            <a:normAutofit/>
          </a:bodyPr>
          <a:lstStyle>
            <a:lvl1pPr marL="0" indent="0">
              <a:spcBef>
                <a:spcPts val="1000"/>
              </a:spcBef>
              <a:spcAft>
                <a:spcPts val="800"/>
              </a:spcAft>
              <a:buNone/>
              <a:defRPr sz="2000"/>
            </a:lvl1pPr>
            <a:lvl2pPr marL="228600" indent="-228600">
              <a:spcBef>
                <a:spcPts val="1000"/>
              </a:spcBef>
              <a:spcAft>
                <a:spcPts val="800"/>
              </a:spcAft>
              <a:buClr>
                <a:schemeClr val="accent2"/>
              </a:buClr>
              <a:buFont typeface="Arial" panose="020B0604020202020204" pitchFamily="34" charset="0"/>
              <a:buChar char="•"/>
              <a:defRPr sz="2000"/>
            </a:lvl2pPr>
            <a:lvl3pPr marL="594360" indent="-228600">
              <a:spcBef>
                <a:spcPts val="1000"/>
              </a:spcBef>
              <a:spcAft>
                <a:spcPts val="800"/>
              </a:spcAft>
              <a:buClr>
                <a:schemeClr val="accent2"/>
              </a:buClr>
              <a:buFont typeface="Arial" panose="020B0604020202020204" pitchFamily="34" charset="0"/>
              <a:buChar char="•"/>
              <a:defRPr sz="2000"/>
            </a:lvl3pPr>
            <a:lvl4pPr marL="868680" indent="-228600">
              <a:spcBef>
                <a:spcPts val="1000"/>
              </a:spcBef>
              <a:spcAft>
                <a:spcPts val="800"/>
              </a:spcAft>
              <a:buClr>
                <a:schemeClr val="accent2"/>
              </a:buClr>
              <a:buFont typeface="Arial" panose="020B0604020202020204" pitchFamily="34" charset="0"/>
              <a:buChar char="•"/>
              <a:defRPr sz="2000"/>
            </a:lvl4pPr>
            <a:lvl5pPr marL="1143000" indent="-228600">
              <a:spcBef>
                <a:spcPts val="1000"/>
              </a:spcBef>
              <a:spcAft>
                <a:spcPts val="800"/>
              </a:spcAft>
              <a:buClr>
                <a:schemeClr val="accent2"/>
              </a:buClr>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a:extLst>
              <a:ext uri="{FF2B5EF4-FFF2-40B4-BE49-F238E27FC236}">
                <a16:creationId xmlns:a16="http://schemas.microsoft.com/office/drawing/2014/main" id="{5FB01ADF-164A-96FB-0129-C2A0F0ED0A85}"/>
              </a:ext>
            </a:extLst>
          </p:cNvPr>
          <p:cNvSpPr>
            <a:spLocks noGrp="1"/>
          </p:cNvSpPr>
          <p:nvPr>
            <p:ph sz="half" idx="15" hasCustomPrompt="1"/>
          </p:nvPr>
        </p:nvSpPr>
        <p:spPr>
          <a:xfrm>
            <a:off x="6147896" y="1816916"/>
            <a:ext cx="5212080" cy="4297680"/>
          </a:xfrm>
        </p:spPr>
        <p:txBody>
          <a:bodyPr>
            <a:normAutofit/>
          </a:bodyPr>
          <a:lstStyle>
            <a:lvl1pPr marL="0" indent="0">
              <a:spcBef>
                <a:spcPts val="1000"/>
              </a:spcBef>
              <a:spcAft>
                <a:spcPts val="800"/>
              </a:spcAft>
              <a:buNone/>
              <a:defRPr sz="2000"/>
            </a:lvl1pPr>
            <a:lvl2pPr marL="228600" indent="-228600">
              <a:spcBef>
                <a:spcPts val="1000"/>
              </a:spcBef>
              <a:spcAft>
                <a:spcPts val="800"/>
              </a:spcAft>
              <a:buClr>
                <a:schemeClr val="accent2"/>
              </a:buClr>
              <a:buFont typeface="Arial" panose="020B0604020202020204" pitchFamily="34" charset="0"/>
              <a:buChar char="•"/>
              <a:defRPr sz="2000"/>
            </a:lvl2pPr>
            <a:lvl3pPr marL="594360" indent="-228600">
              <a:spcBef>
                <a:spcPts val="1000"/>
              </a:spcBef>
              <a:spcAft>
                <a:spcPts val="800"/>
              </a:spcAft>
              <a:buClr>
                <a:schemeClr val="accent2"/>
              </a:buClr>
              <a:buFont typeface="Arial" panose="020B0604020202020204" pitchFamily="34" charset="0"/>
              <a:buChar char="•"/>
              <a:defRPr sz="2000"/>
            </a:lvl3pPr>
            <a:lvl4pPr marL="868680" indent="-228600">
              <a:spcBef>
                <a:spcPts val="1000"/>
              </a:spcBef>
              <a:spcAft>
                <a:spcPts val="800"/>
              </a:spcAft>
              <a:buClr>
                <a:schemeClr val="accent2"/>
              </a:buClr>
              <a:buFont typeface="Arial" panose="020B0604020202020204" pitchFamily="34" charset="0"/>
              <a:buChar char="•"/>
              <a:defRPr sz="2000"/>
            </a:lvl4pPr>
            <a:lvl5pPr marL="1143000" indent="-228600">
              <a:spcBef>
                <a:spcPts val="1000"/>
              </a:spcBef>
              <a:spcAft>
                <a:spcPts val="800"/>
              </a:spcAft>
              <a:buClr>
                <a:schemeClr val="accent2"/>
              </a:buClr>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1" name="Group 10">
            <a:extLst>
              <a:ext uri="{FF2B5EF4-FFF2-40B4-BE49-F238E27FC236}">
                <a16:creationId xmlns:a16="http://schemas.microsoft.com/office/drawing/2014/main" id="{C263F0DD-A38B-64B8-7412-087B487E6D47}"/>
              </a:ext>
              <a:ext uri="{C183D7F6-B498-43B3-948B-1728B52AA6E4}">
                <adec:decorative xmlns:adec="http://schemas.microsoft.com/office/drawing/2017/decorative" val="1"/>
              </a:ext>
            </a:extLst>
          </p:cNvPr>
          <p:cNvGrpSpPr/>
          <p:nvPr userDrawn="1"/>
        </p:nvGrpSpPr>
        <p:grpSpPr>
          <a:xfrm>
            <a:off x="123536" y="2"/>
            <a:ext cx="12068464" cy="6857998"/>
            <a:chOff x="123536" y="2"/>
            <a:chExt cx="12068464" cy="6857998"/>
          </a:xfrm>
        </p:grpSpPr>
        <p:sp>
          <p:nvSpPr>
            <p:cNvPr id="12" name="Freeform: Shape 9">
              <a:extLst>
                <a:ext uri="{FF2B5EF4-FFF2-40B4-BE49-F238E27FC236}">
                  <a16:creationId xmlns:a16="http://schemas.microsoft.com/office/drawing/2014/main" id="{44CE2FB7-A856-E3C3-9798-73AAFB7901B8}"/>
                </a:ext>
              </a:extLst>
            </p:cNvPr>
            <p:cNvSpPr/>
            <p:nvPr userDrawn="1"/>
          </p:nvSpPr>
          <p:spPr>
            <a:xfrm>
              <a:off x="5671336"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Freeform: Shape 10">
              <a:extLst>
                <a:ext uri="{FF2B5EF4-FFF2-40B4-BE49-F238E27FC236}">
                  <a16:creationId xmlns:a16="http://schemas.microsoft.com/office/drawing/2014/main" id="{47ED62E5-894A-A8F9-A6DC-4A5C147CDE78}"/>
                </a:ext>
              </a:extLst>
            </p:cNvPr>
            <p:cNvSpPr/>
            <p:nvPr userDrawn="1"/>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1">
              <a:extLst>
                <a:ext uri="{FF2B5EF4-FFF2-40B4-BE49-F238E27FC236}">
                  <a16:creationId xmlns:a16="http://schemas.microsoft.com/office/drawing/2014/main" id="{5C181CD4-C69B-2826-AF23-060D677248A9}"/>
                </a:ext>
              </a:extLst>
            </p:cNvPr>
            <p:cNvSpPr/>
            <p:nvPr userDrawn="1"/>
          </p:nvSpPr>
          <p:spPr>
            <a:xfrm rot="5400000">
              <a:off x="11328915" y="3872201"/>
              <a:ext cx="1214656" cy="511514"/>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2/16/2025</a:t>
            </a:fld>
            <a:endParaRPr lang="en-US" dirty="0"/>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505290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p:txBody>
          <a:bodyPr anchor="ctr" anchorCtr="0">
            <a:noAutofit/>
          </a:bodyPr>
          <a:lstStyle/>
          <a:p>
            <a:r>
              <a:rPr lang="en-US" dirty="0"/>
              <a:t>Click to add title</a:t>
            </a:r>
          </a:p>
        </p:txBody>
      </p:sp>
      <p:sp>
        <p:nvSpPr>
          <p:cNvPr id="11" name="Content Placeholder 2">
            <a:extLst>
              <a:ext uri="{FF2B5EF4-FFF2-40B4-BE49-F238E27FC236}">
                <a16:creationId xmlns:a16="http://schemas.microsoft.com/office/drawing/2014/main" id="{60538251-2B75-FA20-0F29-FB58583E6125}"/>
              </a:ext>
            </a:extLst>
          </p:cNvPr>
          <p:cNvSpPr>
            <a:spLocks noGrp="1"/>
          </p:cNvSpPr>
          <p:nvPr>
            <p:ph sz="half" idx="1" hasCustomPrompt="1"/>
          </p:nvPr>
        </p:nvSpPr>
        <p:spPr>
          <a:xfrm>
            <a:off x="838201" y="1825625"/>
            <a:ext cx="3108958" cy="4297680"/>
          </a:xfrm>
        </p:spPr>
        <p:txBody>
          <a:bodyPr>
            <a:normAutofit/>
          </a:bodyPr>
          <a:lstStyle>
            <a:lvl1pPr marL="228600" indent="-228600">
              <a:spcBef>
                <a:spcPts val="1000"/>
              </a:spcBef>
              <a:spcAft>
                <a:spcPts val="800"/>
              </a:spcAft>
              <a:buClr>
                <a:schemeClr val="accent2"/>
              </a:buClr>
              <a:buFont typeface="Arial" panose="020B0604020202020204" pitchFamily="34" charset="0"/>
              <a:buChar char="•"/>
              <a:defRPr sz="1800"/>
            </a:lvl1pPr>
            <a:lvl2pPr marL="285750" indent="-285750">
              <a:spcBef>
                <a:spcPts val="1000"/>
              </a:spcBef>
              <a:spcAft>
                <a:spcPts val="800"/>
              </a:spcAft>
              <a:buClr>
                <a:schemeClr val="accent2"/>
              </a:buClr>
              <a:buFont typeface="Arial" panose="020B0604020202020204" pitchFamily="34" charset="0"/>
              <a:buChar char="•"/>
              <a:defRPr sz="1800"/>
            </a:lvl2pPr>
            <a:lvl3pPr marL="651510" indent="-285750">
              <a:spcBef>
                <a:spcPts val="1000"/>
              </a:spcBef>
              <a:spcAft>
                <a:spcPts val="800"/>
              </a:spcAft>
              <a:buClr>
                <a:schemeClr val="accent2"/>
              </a:buClr>
              <a:buFont typeface="Arial" panose="020B0604020202020204" pitchFamily="34" charset="0"/>
              <a:buChar char="•"/>
              <a:defRPr sz="1800"/>
            </a:lvl3pPr>
            <a:lvl4pPr marL="925830" indent="-285750">
              <a:spcBef>
                <a:spcPts val="1000"/>
              </a:spcBef>
              <a:spcAft>
                <a:spcPts val="800"/>
              </a:spcAft>
              <a:buClr>
                <a:schemeClr val="accent2"/>
              </a:buClr>
              <a:buFont typeface="Arial" panose="020B0604020202020204" pitchFamily="34" charset="0"/>
              <a:buChar char="•"/>
              <a:defRPr sz="1800"/>
            </a:lvl4pPr>
            <a:lvl5pPr marL="1200150" indent="-285750">
              <a:spcBef>
                <a:spcPts val="1000"/>
              </a:spcBef>
              <a:spcAft>
                <a:spcPts val="800"/>
              </a:spcAft>
              <a:buClr>
                <a:schemeClr val="accent2"/>
              </a:buClr>
              <a:buFont typeface="Arial" panose="020B0604020202020204" pitchFamily="34" charset="0"/>
              <a:buChar char="•"/>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a:extLst>
              <a:ext uri="{FF2B5EF4-FFF2-40B4-BE49-F238E27FC236}">
                <a16:creationId xmlns:a16="http://schemas.microsoft.com/office/drawing/2014/main" id="{A06C49DD-8C29-93EA-04F4-22F84080DF5C}"/>
              </a:ext>
            </a:extLst>
          </p:cNvPr>
          <p:cNvSpPr>
            <a:spLocks noGrp="1"/>
          </p:cNvSpPr>
          <p:nvPr>
            <p:ph sz="half" idx="15" hasCustomPrompt="1"/>
          </p:nvPr>
        </p:nvSpPr>
        <p:spPr>
          <a:xfrm>
            <a:off x="4661820" y="1816916"/>
            <a:ext cx="6698156" cy="4297680"/>
          </a:xfrm>
        </p:spPr>
        <p:txBody>
          <a:bodyPr>
            <a:normAutofit/>
          </a:bodyPr>
          <a:lstStyle>
            <a:lvl1pPr marL="0" indent="0">
              <a:spcBef>
                <a:spcPts val="1000"/>
              </a:spcBef>
              <a:spcAft>
                <a:spcPts val="800"/>
              </a:spcAft>
              <a:buNone/>
              <a:defRPr sz="1800"/>
            </a:lvl1pPr>
            <a:lvl2pPr marL="228600" indent="-228600">
              <a:spcBef>
                <a:spcPts val="1000"/>
              </a:spcBef>
              <a:spcAft>
                <a:spcPts val="800"/>
              </a:spcAft>
              <a:buClr>
                <a:schemeClr val="accent2"/>
              </a:buClr>
              <a:buFont typeface="Arial" panose="020B0604020202020204" pitchFamily="34" charset="0"/>
              <a:buChar char="•"/>
              <a:defRPr sz="1800"/>
            </a:lvl2pPr>
            <a:lvl3pPr marL="594360" indent="-228600">
              <a:spcBef>
                <a:spcPts val="1000"/>
              </a:spcBef>
              <a:spcAft>
                <a:spcPts val="800"/>
              </a:spcAft>
              <a:buClr>
                <a:schemeClr val="accent2"/>
              </a:buClr>
              <a:buFont typeface="Arial" panose="020B0604020202020204" pitchFamily="34" charset="0"/>
              <a:buChar char="•"/>
              <a:defRPr sz="1800"/>
            </a:lvl3pPr>
            <a:lvl4pPr marL="868680" indent="-228600">
              <a:spcBef>
                <a:spcPts val="1000"/>
              </a:spcBef>
              <a:spcAft>
                <a:spcPts val="800"/>
              </a:spcAft>
              <a:buClr>
                <a:schemeClr val="accent2"/>
              </a:buClr>
              <a:buFont typeface="Arial" panose="020B0604020202020204" pitchFamily="34" charset="0"/>
              <a:buChar char="•"/>
              <a:defRPr sz="1800"/>
            </a:lvl4pPr>
            <a:lvl5pPr marL="1143000" indent="-228600">
              <a:spcBef>
                <a:spcPts val="1000"/>
              </a:spcBef>
              <a:spcAft>
                <a:spcPts val="800"/>
              </a:spcAft>
              <a:buClr>
                <a:schemeClr val="accent2"/>
              </a:buClr>
              <a:buFont typeface="Arial" panose="020B0604020202020204" pitchFamily="34" charset="0"/>
              <a:buChar char="•"/>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2/16/2025</a:t>
            </a:fld>
            <a:endParaRPr lang="en-US" dirty="0"/>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sp>
        <p:nvSpPr>
          <p:cNvPr id="8" name="Freeform: Shape 11">
            <a:extLst>
              <a:ext uri="{FF2B5EF4-FFF2-40B4-BE49-F238E27FC236}">
                <a16:creationId xmlns:a16="http://schemas.microsoft.com/office/drawing/2014/main" id="{1E75594D-82D2-74F6-56EC-46FCD28CBE68}"/>
              </a:ext>
              <a:ext uri="{C183D7F6-B498-43B3-948B-1728B52AA6E4}">
                <adec:decorative xmlns:adec="http://schemas.microsoft.com/office/drawing/2017/decorative" val="1"/>
              </a:ext>
            </a:extLst>
          </p:cNvPr>
          <p:cNvSpPr/>
          <p:nvPr userDrawn="1"/>
        </p:nvSpPr>
        <p:spPr>
          <a:xfrm>
            <a:off x="9994966" y="0"/>
            <a:ext cx="1214656" cy="511514"/>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Freeform: Shape 13">
            <a:extLst>
              <a:ext uri="{FF2B5EF4-FFF2-40B4-BE49-F238E27FC236}">
                <a16:creationId xmlns:a16="http://schemas.microsoft.com/office/drawing/2014/main" id="{FF4E0F5B-0892-2688-EFD3-284369DA50CD}"/>
              </a:ext>
              <a:ext uri="{C183D7F6-B498-43B3-948B-1728B52AA6E4}">
                <adec:decorative xmlns:adec="http://schemas.microsoft.com/office/drawing/2017/decorative" val="1"/>
              </a:ext>
            </a:extLst>
          </p:cNvPr>
          <p:cNvSpPr/>
          <p:nvPr userDrawn="1"/>
        </p:nvSpPr>
        <p:spPr>
          <a:xfrm rot="10800000">
            <a:off x="8097530" y="5590215"/>
            <a:ext cx="2279742" cy="1267785"/>
          </a:xfrm>
          <a:custGeom>
            <a:avLst/>
            <a:gdLst>
              <a:gd name="connsiteX0" fmla="*/ 0 w 2279742"/>
              <a:gd name="connsiteY0" fmla="*/ 0 h 1267785"/>
              <a:gd name="connsiteX1" fmla="*/ 138700 w 2279742"/>
              <a:gd name="connsiteY1" fmla="*/ 0 h 1267785"/>
              <a:gd name="connsiteX2" fmla="*/ 138700 w 2279742"/>
              <a:gd name="connsiteY2" fmla="*/ 1078193 h 1267785"/>
              <a:gd name="connsiteX3" fmla="*/ 2002733 w 2279742"/>
              <a:gd name="connsiteY3" fmla="*/ 0 h 1267785"/>
              <a:gd name="connsiteX4" fmla="*/ 2279742 w 2279742"/>
              <a:gd name="connsiteY4" fmla="*/ 0 h 1267785"/>
              <a:gd name="connsiteX5" fmla="*/ 104026 w 2279742"/>
              <a:gd name="connsiteY5" fmla="*/ 1258503 h 1267785"/>
              <a:gd name="connsiteX6" fmla="*/ 69351 w 2279742"/>
              <a:gd name="connsiteY6" fmla="*/ 1267785 h 1267785"/>
              <a:gd name="connsiteX7" fmla="*/ 0 w 2279742"/>
              <a:gd name="connsiteY7" fmla="*/ 1198436 h 1267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9742" h="1267785">
                <a:moveTo>
                  <a:pt x="0" y="0"/>
                </a:moveTo>
                <a:lnTo>
                  <a:pt x="138700" y="0"/>
                </a:lnTo>
                <a:lnTo>
                  <a:pt x="138700" y="1078193"/>
                </a:lnTo>
                <a:lnTo>
                  <a:pt x="2002733" y="0"/>
                </a:lnTo>
                <a:lnTo>
                  <a:pt x="2279742" y="0"/>
                </a:lnTo>
                <a:lnTo>
                  <a:pt x="104026" y="1258503"/>
                </a:lnTo>
                <a:cubicBezTo>
                  <a:pt x="93484" y="1264595"/>
                  <a:pt x="81523" y="1267796"/>
                  <a:pt x="69351" y="1267785"/>
                </a:cubicBezTo>
                <a:cubicBezTo>
                  <a:pt x="31049" y="1267785"/>
                  <a:pt x="0" y="1236737"/>
                  <a:pt x="0" y="1198436"/>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71D8715A-3067-732D-C410-868C7CCCF750}"/>
              </a:ext>
              <a:ext uri="{C183D7F6-B498-43B3-948B-1728B52AA6E4}">
                <adec:decorative xmlns:adec="http://schemas.microsoft.com/office/drawing/2017/decorative" val="1"/>
              </a:ext>
            </a:extLst>
          </p:cNvPr>
          <p:cNvCxnSpPr>
            <a:cxnSpLocks/>
          </p:cNvCxnSpPr>
          <p:nvPr userDrawn="1"/>
        </p:nvCxnSpPr>
        <p:spPr>
          <a:xfrm rot="16200000">
            <a:off x="982378" y="5512123"/>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7852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807BCF9-2F5B-200E-2E6C-E177DB56ECB0}"/>
              </a:ext>
              <a:ext uri="{C183D7F6-B498-43B3-948B-1728B52AA6E4}">
                <adec:decorative xmlns:adec="http://schemas.microsoft.com/office/drawing/2017/decorative" val="1"/>
              </a:ext>
            </a:extLst>
          </p:cNvPr>
          <p:cNvGrpSpPr/>
          <p:nvPr userDrawn="1"/>
        </p:nvGrpSpPr>
        <p:grpSpPr>
          <a:xfrm>
            <a:off x="0" y="7458"/>
            <a:ext cx="7083733" cy="6182202"/>
            <a:chOff x="0" y="7460"/>
            <a:chExt cx="7083733" cy="6182202"/>
          </a:xfrm>
        </p:grpSpPr>
        <p:sp>
          <p:nvSpPr>
            <p:cNvPr id="9" name="Freeform: Shape 14">
              <a:extLst>
                <a:ext uri="{FF2B5EF4-FFF2-40B4-BE49-F238E27FC236}">
                  <a16:creationId xmlns:a16="http://schemas.microsoft.com/office/drawing/2014/main" id="{7A624B2B-50FD-9351-987F-2E5A5472CAB6}"/>
                </a:ext>
              </a:extLst>
            </p:cNvPr>
            <p:cNvSpPr/>
            <p:nvPr userDrawn="1"/>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Freeform: Shape 13">
              <a:extLst>
                <a:ext uri="{FF2B5EF4-FFF2-40B4-BE49-F238E27FC236}">
                  <a16:creationId xmlns:a16="http://schemas.microsoft.com/office/drawing/2014/main" id="{51E534EE-E0F1-2BD9-9A82-7656B90A2D9D}"/>
                </a:ext>
              </a:extLst>
            </p:cNvPr>
            <p:cNvSpPr/>
            <p:nvPr userDrawn="1"/>
          </p:nvSpPr>
          <p:spPr>
            <a:xfrm>
              <a:off x="6234405" y="7460"/>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0C40C44A-93E6-6C58-5E88-AFDC594EC27A}"/>
              </a:ext>
            </a:extLst>
          </p:cNvPr>
          <p:cNvSpPr>
            <a:spLocks noGrp="1"/>
          </p:cNvSpPr>
          <p:nvPr>
            <p:ph type="title"/>
          </p:nvPr>
        </p:nvSpPr>
        <p:spPr>
          <a:xfrm>
            <a:off x="838200" y="198437"/>
            <a:ext cx="5257800" cy="2324046"/>
          </a:xfrm>
        </p:spPr>
        <p:txBody>
          <a:bodyPr anchor="b" anchorCtr="0">
            <a:noAutofit/>
          </a:bodyPr>
          <a:lstStyle>
            <a:lvl1pPr>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hasCustomPrompt="1"/>
          </p:nvPr>
        </p:nvSpPr>
        <p:spPr>
          <a:xfrm>
            <a:off x="838200" y="2657316"/>
            <a:ext cx="5257800" cy="3369858"/>
          </a:xfrm>
        </p:spPr>
        <p:txBody>
          <a:bodyPr>
            <a:normAutofit/>
          </a:bodyPr>
          <a:lstStyle>
            <a:lvl1pPr marL="0" indent="0">
              <a:spcBef>
                <a:spcPts val="1000"/>
              </a:spcBef>
              <a:spcAft>
                <a:spcPts val="800"/>
              </a:spcAft>
              <a:buNone/>
              <a:defRPr sz="1800"/>
            </a:lvl1pPr>
            <a:lvl2pPr marL="742950" indent="-285750">
              <a:spcBef>
                <a:spcPts val="1000"/>
              </a:spcBef>
              <a:spcAft>
                <a:spcPts val="800"/>
              </a:spcAft>
              <a:buClr>
                <a:schemeClr val="accent2"/>
              </a:buClr>
              <a:buFont typeface="Arial" panose="020B0604020202020204" pitchFamily="34" charset="0"/>
              <a:buChar char="•"/>
              <a:defRPr sz="1600"/>
            </a:lvl2pPr>
            <a:lvl3pPr marL="1200150" indent="-285750">
              <a:spcBef>
                <a:spcPts val="1000"/>
              </a:spcBef>
              <a:spcAft>
                <a:spcPts val="800"/>
              </a:spcAft>
              <a:buClr>
                <a:schemeClr val="accent2"/>
              </a:buClr>
              <a:buFont typeface="Arial" panose="020B0604020202020204" pitchFamily="34" charset="0"/>
              <a:buChar char="•"/>
              <a:defRPr sz="1400"/>
            </a:lvl3pPr>
            <a:lvl4pPr marL="1543050" indent="-171450">
              <a:spcBef>
                <a:spcPts val="1000"/>
              </a:spcBef>
              <a:spcAft>
                <a:spcPts val="800"/>
              </a:spcAft>
              <a:buClr>
                <a:schemeClr val="accent2"/>
              </a:buClr>
              <a:buFont typeface="Arial" panose="020B0604020202020204" pitchFamily="34" charset="0"/>
              <a:buChar char="•"/>
              <a:defRPr sz="1200"/>
            </a:lvl4pPr>
            <a:lvl5pPr marL="2000250" indent="-171450">
              <a:spcBef>
                <a:spcPts val="1000"/>
              </a:spcBef>
              <a:spcAft>
                <a:spcPts val="800"/>
              </a:spcAft>
              <a:buClr>
                <a:schemeClr val="accent2"/>
              </a:buClr>
              <a:buFont typeface="Arial" panose="020B0604020202020204" pitchFamily="34" charset="0"/>
              <a:buChar char="•"/>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7">
            <a:extLst>
              <a:ext uri="{FF2B5EF4-FFF2-40B4-BE49-F238E27FC236}">
                <a16:creationId xmlns:a16="http://schemas.microsoft.com/office/drawing/2014/main" id="{BC013AD6-0EF3-2B25-DDBD-2DF706123AEE}"/>
              </a:ext>
            </a:extLst>
          </p:cNvPr>
          <p:cNvSpPr>
            <a:spLocks noGrp="1"/>
          </p:cNvSpPr>
          <p:nvPr>
            <p:ph type="pic" sz="quarter" idx="13"/>
          </p:nvPr>
        </p:nvSpPr>
        <p:spPr>
          <a:xfrm>
            <a:off x="6413114" y="845068"/>
            <a:ext cx="5193792" cy="5193792"/>
          </a:xfrm>
          <a:prstGeom prst="ellipse">
            <a:avLst/>
          </a:prstGeom>
        </p:spPr>
        <p:txBody>
          <a:bodyPr/>
          <a:lstStyle>
            <a:lvl1pPr marL="0" indent="0" algn="ctr">
              <a:buNone/>
              <a:defRPr/>
            </a:lvl1pPr>
          </a:lstStyle>
          <a:p>
            <a:r>
              <a:rPr lang="en-US"/>
              <a:t>Click icon to add picture</a:t>
            </a:r>
            <a:endParaRPr lang="en-US" dirty="0"/>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2/16/2025</a:t>
            </a:fld>
            <a:endParaRPr lang="en-US" dirty="0"/>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2845438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and Table">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21BD3DB-6F51-C1AE-FF0E-D0BDCB55F30B}"/>
              </a:ext>
              <a:ext uri="{C183D7F6-B498-43B3-948B-1728B52AA6E4}">
                <adec:decorative xmlns:adec="http://schemas.microsoft.com/office/drawing/2017/decorative" val="1"/>
              </a:ext>
            </a:extLst>
          </p:cNvPr>
          <p:cNvGrpSpPr/>
          <p:nvPr userDrawn="1"/>
        </p:nvGrpSpPr>
        <p:grpSpPr>
          <a:xfrm>
            <a:off x="123536" y="2"/>
            <a:ext cx="11220225" cy="6857998"/>
            <a:chOff x="123536" y="2"/>
            <a:chExt cx="11220225" cy="6857998"/>
          </a:xfrm>
        </p:grpSpPr>
        <p:sp>
          <p:nvSpPr>
            <p:cNvPr id="12" name="Freeform: Shape 7">
              <a:extLst>
                <a:ext uri="{FF2B5EF4-FFF2-40B4-BE49-F238E27FC236}">
                  <a16:creationId xmlns:a16="http://schemas.microsoft.com/office/drawing/2014/main" id="{59903C17-0733-BE0C-7392-283FEC2E98B0}"/>
                </a:ext>
              </a:extLst>
            </p:cNvPr>
            <p:cNvSpPr/>
            <p:nvPr/>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Freeform: Shape 1">
              <a:extLst>
                <a:ext uri="{FF2B5EF4-FFF2-40B4-BE49-F238E27FC236}">
                  <a16:creationId xmlns:a16="http://schemas.microsoft.com/office/drawing/2014/main" id="{898A3450-9C87-13ED-79CC-F4F65D14FF72}"/>
                </a:ext>
              </a:extLst>
            </p:cNvPr>
            <p:cNvSpPr/>
            <p:nvPr userDrawn="1"/>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p:txBody>
          <a:bodyPr anchor="ctr" anchorCtr="0">
            <a:noAutofit/>
          </a:bodyPr>
          <a:lstStyle>
            <a:lvl1pPr>
              <a:defRPr/>
            </a:lvl1pPr>
          </a:lstStyle>
          <a:p>
            <a:r>
              <a:rPr lang="en-US" dirty="0"/>
              <a:t>Click to add title</a:t>
            </a:r>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hasCustomPrompt="1"/>
          </p:nvPr>
        </p:nvSpPr>
        <p:spPr>
          <a:xfrm>
            <a:off x="838200" y="1825625"/>
            <a:ext cx="2882462" cy="4297678"/>
          </a:xfrm>
        </p:spPr>
        <p:txBody>
          <a:bodyPr>
            <a:normAutofit/>
          </a:bodyPr>
          <a:lstStyle>
            <a:lvl1pPr marL="0" indent="0">
              <a:spcBef>
                <a:spcPts val="1000"/>
              </a:spcBef>
              <a:spcAft>
                <a:spcPts val="800"/>
              </a:spcAft>
              <a:buNone/>
              <a:defRPr sz="1800"/>
            </a:lvl1pPr>
            <a:lvl2pPr marL="742950" indent="-285750">
              <a:spcBef>
                <a:spcPts val="1000"/>
              </a:spcBef>
              <a:spcAft>
                <a:spcPts val="800"/>
              </a:spcAft>
              <a:buClr>
                <a:schemeClr val="accent2"/>
              </a:buClr>
              <a:buFont typeface="Arial" panose="020B0604020202020204" pitchFamily="34" charset="0"/>
              <a:buChar char="•"/>
              <a:defRPr sz="1600"/>
            </a:lvl2pPr>
            <a:lvl3pPr marL="1200150" indent="-285750">
              <a:spcBef>
                <a:spcPts val="1000"/>
              </a:spcBef>
              <a:spcAft>
                <a:spcPts val="800"/>
              </a:spcAft>
              <a:buClr>
                <a:schemeClr val="accent2"/>
              </a:buClr>
              <a:buFont typeface="Arial" panose="020B0604020202020204" pitchFamily="34" charset="0"/>
              <a:buChar char="•"/>
              <a:defRPr sz="1400"/>
            </a:lvl3pPr>
            <a:lvl4pPr marL="1543050" indent="-171450">
              <a:spcBef>
                <a:spcPts val="1000"/>
              </a:spcBef>
              <a:spcAft>
                <a:spcPts val="800"/>
              </a:spcAft>
              <a:buClr>
                <a:schemeClr val="accent2"/>
              </a:buClr>
              <a:buFont typeface="Arial" panose="020B0604020202020204" pitchFamily="34" charset="0"/>
              <a:buChar char="•"/>
              <a:defRPr sz="1200"/>
            </a:lvl4pPr>
            <a:lvl5pPr marL="2000250" indent="-171450">
              <a:spcBef>
                <a:spcPts val="1000"/>
              </a:spcBef>
              <a:spcAft>
                <a:spcPts val="800"/>
              </a:spcAft>
              <a:buClr>
                <a:schemeClr val="accent2"/>
              </a:buClr>
              <a:buFont typeface="Arial" panose="020B0604020202020204" pitchFamily="34" charset="0"/>
              <a:buChar char="•"/>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able Placeholder 7">
            <a:extLst>
              <a:ext uri="{FF2B5EF4-FFF2-40B4-BE49-F238E27FC236}">
                <a16:creationId xmlns:a16="http://schemas.microsoft.com/office/drawing/2014/main" id="{423FEB60-8FB5-7F10-EDD7-8AB4B3139EF6}"/>
              </a:ext>
            </a:extLst>
          </p:cNvPr>
          <p:cNvSpPr>
            <a:spLocks noGrp="1"/>
          </p:cNvSpPr>
          <p:nvPr>
            <p:ph type="tbl" sz="quarter" idx="13"/>
          </p:nvPr>
        </p:nvSpPr>
        <p:spPr>
          <a:xfrm>
            <a:off x="4038599" y="1825625"/>
            <a:ext cx="7315199" cy="4297680"/>
          </a:xfrm>
        </p:spPr>
        <p:txBody>
          <a:bodyPr>
            <a:normAutofit/>
          </a:bodyPr>
          <a:lstStyle>
            <a:lvl1pPr marL="0" indent="0">
              <a:buNone/>
              <a:defRPr sz="2400"/>
            </a:lvl1pPr>
          </a:lstStyle>
          <a:p>
            <a:r>
              <a:rPr lang="en-US"/>
              <a:t>Click icon to add table</a:t>
            </a:r>
            <a:endParaRPr lang="en-US" dirty="0"/>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2/16/2025</a:t>
            </a:fld>
            <a:endParaRPr lang="en-US" dirty="0"/>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2808150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D97564-C310-6E8C-8689-CE18881B4A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FAD99FA-26D9-873B-BE7F-26FEC5C233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19819E-0266-97DD-DFD1-BAAA06AE32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6D8061D-18C3-4F4F-85EF-561633F58754}" type="datetimeFigureOut">
              <a:rPr lang="en-US" smtClean="0"/>
              <a:t>2/16/2025</a:t>
            </a:fld>
            <a:endParaRPr lang="en-US" dirty="0"/>
          </a:p>
        </p:txBody>
      </p:sp>
      <p:sp>
        <p:nvSpPr>
          <p:cNvPr id="5" name="Footer Placeholder 4">
            <a:extLst>
              <a:ext uri="{FF2B5EF4-FFF2-40B4-BE49-F238E27FC236}">
                <a16:creationId xmlns:a16="http://schemas.microsoft.com/office/drawing/2014/main" id="{2BFD19C9-01CE-9E2A-CDA5-C15940F055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A1801085-7B28-048D-E3D3-9C3614268D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BD12358-51D2-46B3-9BDE-DF29528B9454}" type="slidenum">
              <a:rPr lang="en-US" smtClean="0"/>
              <a:t>‹#›</a:t>
            </a:fld>
            <a:endParaRPr lang="en-US" dirty="0"/>
          </a:p>
        </p:txBody>
      </p:sp>
    </p:spTree>
    <p:extLst>
      <p:ext uri="{BB962C8B-B14F-4D97-AF65-F5344CB8AC3E}">
        <p14:creationId xmlns:p14="http://schemas.microsoft.com/office/powerpoint/2010/main" val="1965934658"/>
      </p:ext>
    </p:extLst>
  </p:cSld>
  <p:clrMap bg1="lt1" tx1="dk1" bg2="lt2" tx2="dk2" accent1="accent1" accent2="accent2" accent3="accent3" accent4="accent4" accent5="accent5" accent6="accent6" hlink="hlink" folHlink="folHlink"/>
  <p:sldLayoutIdLst>
    <p:sldLayoutId id="2147483654" r:id="rId1"/>
    <p:sldLayoutId id="2147483660" r:id="rId2"/>
    <p:sldLayoutId id="2147483658" r:id="rId3"/>
    <p:sldLayoutId id="2147483650" r:id="rId4"/>
    <p:sldLayoutId id="2147483649" r:id="rId5"/>
    <p:sldLayoutId id="2147483662" r:id="rId6"/>
    <p:sldLayoutId id="2147483663" r:id="rId7"/>
    <p:sldLayoutId id="2147483652" r:id="rId8"/>
    <p:sldLayoutId id="2147483666" r:id="rId9"/>
    <p:sldLayoutId id="2147483664" r:id="rId10"/>
    <p:sldLayoutId id="2147483665" r:id="rId11"/>
    <p:sldLayoutId id="2147483661" r:id="rId12"/>
    <p:sldLayoutId id="214748366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members.csteachers.org/documents/en-us/d227e2a4-ce35-434e-a20b-24355d11b015/1/" TargetMode="Externa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hyperlink" Target="https://docs.google.com/spreadsheets/d/1Aotybs1pZHnahRlYcbmx2R81-4WoUgb4/edit?usp=drive_link&amp;ouid=112866292549895118363&amp;rtpof=true&amp;sd=true" TargetMode="External"/><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hyperlink" Target="https://drive.google.com/file/d/1GLfweq_BHmSZybgGeFia2Qy5UF0dAnmh/view?usp=drive_link"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app.leg.wa.gov/billsummary/?BillNumber=5327&amp;Year=2025" TargetMode="External"/><Relationship Id="rId2" Type="http://schemas.openxmlformats.org/officeDocument/2006/relationships/hyperlink" Target="https://app.leg.wa.gov/BillSummary/?BillNumber=5849&amp;Year=2023&amp;Initiative=false" TargetMode="Externa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pollev.com/freeflower916"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mailto:lawrence.tanimoto@outlook.com" TargetMode="External"/><Relationship Id="rId2" Type="http://schemas.openxmlformats.org/officeDocument/2006/relationships/hyperlink" Target="https://www.linkedin.com/in/lawrence-tanimoto/" TargetMode="External"/><Relationship Id="rId1" Type="http://schemas.openxmlformats.org/officeDocument/2006/relationships/slideLayout" Target="../slideLayouts/slideLayout8.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hyperlink" Target="https://docs.google.com/presentation/d/1nrjtv_-KTiLuBg2Ofpt2nuaaXzp13r8901CubTjWhIM/edit#slide=id.geb4c8184d6_0_73"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 Id="rId4" Type="http://schemas.openxmlformats.org/officeDocument/2006/relationships/hyperlink" Target="https://washington.csteachers.org/"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hyperlink" Target="https://en.wikipedia.org/wiki/Function_(computer_programming)" TargetMode="External"/><Relationship Id="rId2" Type="http://schemas.openxmlformats.org/officeDocument/2006/relationships/hyperlink" Target="https://en.wikipedia.org/wiki/Logical_conjunction" TargetMode="External"/><Relationship Id="rId1" Type="http://schemas.openxmlformats.org/officeDocument/2006/relationships/slideLayout" Target="../slideLayouts/slideLayout4.xml"/><Relationship Id="rId5" Type="http://schemas.openxmlformats.org/officeDocument/2006/relationships/hyperlink" Target="https://en.wikipedia.org/wiki/X86_instruction_listings" TargetMode="External"/><Relationship Id="rId4" Type="http://schemas.openxmlformats.org/officeDocument/2006/relationships/hyperlink" Target="https://en.wikipedia.org/wiki/Exclusive_or"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hyperlink" Target="https://washington.csteachers.org/" TargetMode="External"/><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hyperlink" Target="https://www.linkedin.com/in/lawrence-tanimoto/" TargetMode="External"/><Relationship Id="rId4" Type="http://schemas.openxmlformats.org/officeDocument/2006/relationships/hyperlink" Target="mailto:Lawrence.Tanimoto@outlook.com" TargetMode="External"/></Relationships>
</file>

<file path=ppt/slides/_rels/slide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pollev.com/freeflower916"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iste.org/standards" TargetMode="External"/><Relationship Id="rId2" Type="http://schemas.openxmlformats.org/officeDocument/2006/relationships/hyperlink" Target="https://ospi.k12.wa.us/student-success/resources-subject-area/educational-technology-edtech/educational-technology-learning-standards" TargetMode="Externa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hyperlink" Target="https://lawfilesext.leg.wa.gov/biennium/2015-16/Pdf/Bills/House%20Passed%20Legislature/1813-S.PL.pdf?q=20250205171526" TargetMode="External"/><Relationship Id="rId2" Type="http://schemas.openxmlformats.org/officeDocument/2006/relationships/hyperlink" Target="https://ospi.k12.wa.us/student-success/resources-subject-area/computer-science/computer-science-k-12-learning-standards" TargetMode="External"/><Relationship Id="rId1" Type="http://schemas.openxmlformats.org/officeDocument/2006/relationships/slideLayout" Target="../slideLayouts/slideLayout4.xml"/><Relationship Id="rId4" Type="http://schemas.openxmlformats.org/officeDocument/2006/relationships/hyperlink" Target="https://csteachers.org/teacherstandard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047101-8D42-6100-9CEA-AEC0FAEAB606}"/>
              </a:ext>
            </a:extLst>
          </p:cNvPr>
          <p:cNvSpPr>
            <a:spLocks noGrp="1"/>
          </p:cNvSpPr>
          <p:nvPr>
            <p:ph type="ctrTitle"/>
          </p:nvPr>
        </p:nvSpPr>
        <p:spPr>
          <a:xfrm>
            <a:off x="5329948" y="2213264"/>
            <a:ext cx="6261291" cy="2634397"/>
          </a:xfrm>
          <a:noFill/>
        </p:spPr>
        <p:txBody>
          <a:bodyPr anchor="b">
            <a:noAutofit/>
          </a:bodyPr>
          <a:lstStyle/>
          <a:p>
            <a:r>
              <a:rPr lang="en-US" sz="4800" dirty="0"/>
              <a:t>The Difference Between Washington’s EdTech and CS Education Standards</a:t>
            </a:r>
          </a:p>
        </p:txBody>
      </p:sp>
      <p:sp>
        <p:nvSpPr>
          <p:cNvPr id="2" name="TextBox 1">
            <a:extLst>
              <a:ext uri="{FF2B5EF4-FFF2-40B4-BE49-F238E27FC236}">
                <a16:creationId xmlns:a16="http://schemas.microsoft.com/office/drawing/2014/main" id="{12E1EC88-E0BD-01EC-6961-5115F1E273BC}"/>
              </a:ext>
            </a:extLst>
          </p:cNvPr>
          <p:cNvSpPr txBox="1"/>
          <p:nvPr/>
        </p:nvSpPr>
        <p:spPr>
          <a:xfrm>
            <a:off x="8863446" y="5559136"/>
            <a:ext cx="2940627" cy="923330"/>
          </a:xfrm>
          <a:prstGeom prst="rect">
            <a:avLst/>
          </a:prstGeom>
          <a:noFill/>
        </p:spPr>
        <p:txBody>
          <a:bodyPr wrap="square" rtlCol="0">
            <a:spAutoFit/>
          </a:bodyPr>
          <a:lstStyle/>
          <a:p>
            <a:r>
              <a:rPr lang="en-US" b="1" dirty="0">
                <a:solidFill>
                  <a:schemeClr val="bg1"/>
                </a:solidFill>
              </a:rPr>
              <a:t>Lawrence Tanimoto</a:t>
            </a:r>
          </a:p>
          <a:p>
            <a:r>
              <a:rPr lang="en-US" b="1" dirty="0">
                <a:solidFill>
                  <a:schemeClr val="bg1"/>
                </a:solidFill>
              </a:rPr>
              <a:t>Treasurer/Advocacy Lead</a:t>
            </a:r>
          </a:p>
          <a:p>
            <a:r>
              <a:rPr lang="en-US" b="1" dirty="0">
                <a:solidFill>
                  <a:schemeClr val="bg1"/>
                </a:solidFill>
              </a:rPr>
              <a:t>CSTA Washington</a:t>
            </a:r>
          </a:p>
        </p:txBody>
      </p:sp>
      <p:pic>
        <p:nvPicPr>
          <p:cNvPr id="5" name="Picture 4">
            <a:extLst>
              <a:ext uri="{FF2B5EF4-FFF2-40B4-BE49-F238E27FC236}">
                <a16:creationId xmlns:a16="http://schemas.microsoft.com/office/drawing/2014/main" id="{9C84C729-D899-F276-892A-79B751FE0D2E}"/>
              </a:ext>
            </a:extLst>
          </p:cNvPr>
          <p:cNvPicPr>
            <a:picLocks noChangeAspect="1"/>
          </p:cNvPicPr>
          <p:nvPr/>
        </p:nvPicPr>
        <p:blipFill>
          <a:blip r:embed="rId3"/>
          <a:stretch>
            <a:fillRect/>
          </a:stretch>
        </p:blipFill>
        <p:spPr>
          <a:xfrm>
            <a:off x="257175" y="3233056"/>
            <a:ext cx="3249410" cy="3249410"/>
          </a:xfrm>
          <a:prstGeom prst="rect">
            <a:avLst/>
          </a:prstGeom>
        </p:spPr>
      </p:pic>
    </p:spTree>
    <p:extLst>
      <p:ext uri="{BB962C8B-B14F-4D97-AF65-F5344CB8AC3E}">
        <p14:creationId xmlns:p14="http://schemas.microsoft.com/office/powerpoint/2010/main" val="5174260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789-6796-BBCB-A3CF-4ACF8F7DD150}"/>
              </a:ext>
            </a:extLst>
          </p:cNvPr>
          <p:cNvSpPr>
            <a:spLocks noGrp="1"/>
          </p:cNvSpPr>
          <p:nvPr>
            <p:ph type="title"/>
          </p:nvPr>
        </p:nvSpPr>
        <p:spPr>
          <a:xfrm>
            <a:off x="838200" y="242458"/>
            <a:ext cx="10515600" cy="848588"/>
          </a:xfrm>
        </p:spPr>
        <p:txBody>
          <a:bodyPr/>
          <a:lstStyle/>
          <a:p>
            <a:r>
              <a:rPr lang="en-US" dirty="0">
                <a:hlinkClick r:id="rId2"/>
              </a:rPr>
              <a:t>CSTA K-12 CS Standards Progression Chart</a:t>
            </a:r>
            <a:endParaRPr lang="en-US" dirty="0"/>
          </a:p>
        </p:txBody>
      </p:sp>
      <p:pic>
        <p:nvPicPr>
          <p:cNvPr id="5" name="Picture 4">
            <a:extLst>
              <a:ext uri="{FF2B5EF4-FFF2-40B4-BE49-F238E27FC236}">
                <a16:creationId xmlns:a16="http://schemas.microsoft.com/office/drawing/2014/main" id="{25977FF3-FA42-AD86-666F-3738E6255D45}"/>
              </a:ext>
            </a:extLst>
          </p:cNvPr>
          <p:cNvPicPr>
            <a:picLocks noChangeAspect="1"/>
          </p:cNvPicPr>
          <p:nvPr/>
        </p:nvPicPr>
        <p:blipFill>
          <a:blip r:embed="rId3"/>
          <a:stretch>
            <a:fillRect/>
          </a:stretch>
        </p:blipFill>
        <p:spPr>
          <a:xfrm>
            <a:off x="1070262" y="994228"/>
            <a:ext cx="9476510" cy="5822208"/>
          </a:xfrm>
          <a:prstGeom prst="rect">
            <a:avLst/>
          </a:prstGeom>
        </p:spPr>
      </p:pic>
    </p:spTree>
    <p:extLst>
      <p:ext uri="{BB962C8B-B14F-4D97-AF65-F5344CB8AC3E}">
        <p14:creationId xmlns:p14="http://schemas.microsoft.com/office/powerpoint/2010/main" val="6480275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7FFD8-AE34-E7DE-B34F-ECC9DF19946F}"/>
              </a:ext>
            </a:extLst>
          </p:cNvPr>
          <p:cNvSpPr>
            <a:spLocks noGrp="1"/>
          </p:cNvSpPr>
          <p:nvPr>
            <p:ph type="ctrTitle"/>
          </p:nvPr>
        </p:nvSpPr>
        <p:spPr/>
        <p:txBody>
          <a:bodyPr/>
          <a:lstStyle/>
          <a:p>
            <a:r>
              <a:rPr lang="en-US" dirty="0"/>
              <a:t>EdTech and CS</a:t>
            </a:r>
            <a:br>
              <a:rPr lang="en-US" dirty="0"/>
            </a:br>
            <a:r>
              <a:rPr lang="en-US" dirty="0"/>
              <a:t>Crosswalk</a:t>
            </a:r>
          </a:p>
        </p:txBody>
      </p:sp>
      <p:sp>
        <p:nvSpPr>
          <p:cNvPr id="3" name="Subtitle 2">
            <a:extLst>
              <a:ext uri="{FF2B5EF4-FFF2-40B4-BE49-F238E27FC236}">
                <a16:creationId xmlns:a16="http://schemas.microsoft.com/office/drawing/2014/main" id="{A23C49AF-8B02-EBEB-CE35-363F3741A927}"/>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9990702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8AD3B-09B0-2751-0A92-4802BEC2EE48}"/>
              </a:ext>
            </a:extLst>
          </p:cNvPr>
          <p:cNvSpPr>
            <a:spLocks noGrp="1"/>
          </p:cNvSpPr>
          <p:nvPr>
            <p:ph type="title"/>
          </p:nvPr>
        </p:nvSpPr>
        <p:spPr>
          <a:xfrm>
            <a:off x="838200" y="304803"/>
            <a:ext cx="10515600" cy="464315"/>
          </a:xfrm>
        </p:spPr>
        <p:txBody>
          <a:bodyPr/>
          <a:lstStyle/>
          <a:p>
            <a:r>
              <a:rPr lang="en-US" dirty="0"/>
              <a:t>CS Standards Covered By EdTech Standards </a:t>
            </a:r>
          </a:p>
        </p:txBody>
      </p:sp>
      <p:pic>
        <p:nvPicPr>
          <p:cNvPr id="5" name="Content Placeholder 4">
            <a:extLst>
              <a:ext uri="{FF2B5EF4-FFF2-40B4-BE49-F238E27FC236}">
                <a16:creationId xmlns:a16="http://schemas.microsoft.com/office/drawing/2014/main" id="{1F4EE33C-FD64-7726-D43C-6C9BE059DBDE}"/>
              </a:ext>
            </a:extLst>
          </p:cNvPr>
          <p:cNvPicPr>
            <a:picLocks noGrp="1" noChangeAspect="1"/>
          </p:cNvPicPr>
          <p:nvPr>
            <p:ph sz="quarter" idx="13"/>
          </p:nvPr>
        </p:nvPicPr>
        <p:blipFill>
          <a:blip r:embed="rId2"/>
          <a:stretch>
            <a:fillRect/>
          </a:stretch>
        </p:blipFill>
        <p:spPr>
          <a:xfrm>
            <a:off x="1297132" y="920174"/>
            <a:ext cx="8960427" cy="5297301"/>
          </a:xfrm>
        </p:spPr>
      </p:pic>
      <p:sp>
        <p:nvSpPr>
          <p:cNvPr id="6" name="TextBox 5">
            <a:extLst>
              <a:ext uri="{FF2B5EF4-FFF2-40B4-BE49-F238E27FC236}">
                <a16:creationId xmlns:a16="http://schemas.microsoft.com/office/drawing/2014/main" id="{9926D155-5AB8-39C3-A44E-B13A89AF822B}"/>
              </a:ext>
            </a:extLst>
          </p:cNvPr>
          <p:cNvSpPr txBox="1"/>
          <p:nvPr/>
        </p:nvSpPr>
        <p:spPr>
          <a:xfrm>
            <a:off x="4042064" y="6217475"/>
            <a:ext cx="3013363" cy="369332"/>
          </a:xfrm>
          <a:prstGeom prst="rect">
            <a:avLst/>
          </a:prstGeom>
          <a:noFill/>
        </p:spPr>
        <p:txBody>
          <a:bodyPr wrap="square" rtlCol="0">
            <a:spAutoFit/>
          </a:bodyPr>
          <a:lstStyle/>
          <a:p>
            <a:pPr algn="ctr"/>
            <a:r>
              <a:rPr lang="en-US" dirty="0">
                <a:hlinkClick r:id="rId3"/>
              </a:rPr>
              <a:t>Excel Link </a:t>
            </a:r>
            <a:r>
              <a:rPr lang="en-US" dirty="0"/>
              <a:t>| </a:t>
            </a:r>
            <a:r>
              <a:rPr lang="en-US" dirty="0">
                <a:hlinkClick r:id="rId4"/>
              </a:rPr>
              <a:t>PDF Link</a:t>
            </a:r>
            <a:endParaRPr lang="en-US" dirty="0"/>
          </a:p>
        </p:txBody>
      </p:sp>
    </p:spTree>
    <p:extLst>
      <p:ext uri="{BB962C8B-B14F-4D97-AF65-F5344CB8AC3E}">
        <p14:creationId xmlns:p14="http://schemas.microsoft.com/office/powerpoint/2010/main" val="33722085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A051B-32A3-0202-D659-04A57F0DD32C}"/>
              </a:ext>
            </a:extLst>
          </p:cNvPr>
          <p:cNvSpPr>
            <a:spLocks noGrp="1"/>
          </p:cNvSpPr>
          <p:nvPr>
            <p:ph type="title"/>
          </p:nvPr>
        </p:nvSpPr>
        <p:spPr/>
        <p:txBody>
          <a:bodyPr/>
          <a:lstStyle/>
          <a:p>
            <a:r>
              <a:rPr lang="en-US" dirty="0"/>
              <a:t>About the Chart</a:t>
            </a:r>
          </a:p>
        </p:txBody>
      </p:sp>
      <p:sp>
        <p:nvSpPr>
          <p:cNvPr id="3" name="Content Placeholder 2">
            <a:extLst>
              <a:ext uri="{FF2B5EF4-FFF2-40B4-BE49-F238E27FC236}">
                <a16:creationId xmlns:a16="http://schemas.microsoft.com/office/drawing/2014/main" id="{40A38489-CB4C-755D-C96F-4864F2BBC33E}"/>
              </a:ext>
            </a:extLst>
          </p:cNvPr>
          <p:cNvSpPr>
            <a:spLocks noGrp="1"/>
          </p:cNvSpPr>
          <p:nvPr>
            <p:ph sz="quarter" idx="13"/>
          </p:nvPr>
        </p:nvSpPr>
        <p:spPr>
          <a:xfrm>
            <a:off x="838200" y="1838099"/>
            <a:ext cx="10515600" cy="4284889"/>
          </a:xfrm>
        </p:spPr>
        <p:txBody>
          <a:bodyPr>
            <a:normAutofit/>
          </a:bodyPr>
          <a:lstStyle/>
          <a:p>
            <a:r>
              <a:rPr lang="en-US" dirty="0"/>
              <a:t>White – “Lawrence’s Initial Recommendation” CS graduation requirement (per </a:t>
            </a:r>
            <a:r>
              <a:rPr lang="en-US" b="1" i="0" u="none" strike="noStrike" dirty="0">
                <a:solidFill>
                  <a:srgbClr val="0D5DF8"/>
                </a:solidFill>
                <a:effectLst/>
                <a:latin typeface="Quicksand"/>
                <a:hlinkClick r:id="rId2"/>
              </a:rPr>
              <a:t>SB 5849 (2024)</a:t>
            </a:r>
            <a:r>
              <a:rPr lang="en-US" b="1" i="0" u="none" strike="noStrike" dirty="0">
                <a:solidFill>
                  <a:srgbClr val="0D5DF8"/>
                </a:solidFill>
                <a:effectLst/>
                <a:latin typeface="Quicksand"/>
              </a:rPr>
              <a:t> and </a:t>
            </a:r>
            <a:r>
              <a:rPr lang="en-US" b="1" i="0" u="none" strike="noStrike" dirty="0">
                <a:solidFill>
                  <a:srgbClr val="0D5DF8"/>
                </a:solidFill>
                <a:effectLst/>
                <a:latin typeface="Quicksand"/>
                <a:hlinkClick r:id="rId3"/>
              </a:rPr>
              <a:t>SB 5327 (2025)</a:t>
            </a:r>
            <a:r>
              <a:rPr lang="en-US" dirty="0">
                <a:hlinkClick r:id="rId3"/>
              </a:rPr>
              <a:t> </a:t>
            </a:r>
            <a:r>
              <a:rPr lang="en-US" dirty="0"/>
              <a:t>).   </a:t>
            </a:r>
          </a:p>
          <a:p>
            <a:pPr lvl="1"/>
            <a:r>
              <a:rPr lang="en-US" dirty="0"/>
              <a:t>Includes Lists (3A-AP-14)</a:t>
            </a:r>
          </a:p>
          <a:p>
            <a:r>
              <a:rPr lang="en-US" dirty="0"/>
              <a:t>Light Green – CS Standards mentioned in Washington’s EdTech Standards</a:t>
            </a:r>
          </a:p>
          <a:p>
            <a:r>
              <a:rPr lang="en-US" dirty="0"/>
              <a:t>Dark Grey – Not in “Lawrence’s Initial Recommendation”.   </a:t>
            </a:r>
          </a:p>
          <a:p>
            <a:pPr lvl="1"/>
            <a:r>
              <a:rPr lang="en-US" dirty="0"/>
              <a:t>All Level 3A (Grade 10) except lists</a:t>
            </a:r>
          </a:p>
          <a:p>
            <a:pPr lvl="1"/>
            <a:r>
              <a:rPr lang="en-US" dirty="0"/>
              <a:t>EdTech Standards mention 3A-IC-29, 3A-AP-16 only</a:t>
            </a:r>
          </a:p>
          <a:p>
            <a:r>
              <a:rPr lang="en-US" dirty="0"/>
              <a:t>Level 3B (Grades 11-12) of CS Standards Not Included In Progression Chart</a:t>
            </a:r>
          </a:p>
          <a:p>
            <a:pPr lvl="1"/>
            <a:r>
              <a:rPr lang="en-US" i="1" dirty="0"/>
              <a:t>Level 3B is intended for high school students who wish to pursue the study of computer science beyond what is required for all students (i.e., in specialty or elective courses).</a:t>
            </a:r>
          </a:p>
          <a:p>
            <a:endParaRPr lang="en-US" dirty="0"/>
          </a:p>
        </p:txBody>
      </p:sp>
    </p:spTree>
    <p:extLst>
      <p:ext uri="{BB962C8B-B14F-4D97-AF65-F5344CB8AC3E}">
        <p14:creationId xmlns:p14="http://schemas.microsoft.com/office/powerpoint/2010/main" val="11436088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E0CC2-8BC1-7B1C-41DA-B2836C8FDCB1}"/>
              </a:ext>
            </a:extLst>
          </p:cNvPr>
          <p:cNvSpPr>
            <a:spLocks noGrp="1"/>
          </p:cNvSpPr>
          <p:nvPr>
            <p:ph type="title"/>
          </p:nvPr>
        </p:nvSpPr>
        <p:spPr/>
        <p:txBody>
          <a:bodyPr/>
          <a:lstStyle/>
          <a:p>
            <a:r>
              <a:rPr lang="en-US" dirty="0"/>
              <a:t>Gradual Diversion</a:t>
            </a:r>
          </a:p>
        </p:txBody>
      </p:sp>
      <p:graphicFrame>
        <p:nvGraphicFramePr>
          <p:cNvPr id="4" name="Table 3">
            <a:extLst>
              <a:ext uri="{FF2B5EF4-FFF2-40B4-BE49-F238E27FC236}">
                <a16:creationId xmlns:a16="http://schemas.microsoft.com/office/drawing/2014/main" id="{3978EB1B-2219-DD90-4736-2302F61D3ABD}"/>
              </a:ext>
            </a:extLst>
          </p:cNvPr>
          <p:cNvGraphicFramePr>
            <a:graphicFrameLocks noGrp="1"/>
          </p:cNvGraphicFramePr>
          <p:nvPr>
            <p:extLst>
              <p:ext uri="{D42A27DB-BD31-4B8C-83A1-F6EECF244321}">
                <p14:modId xmlns:p14="http://schemas.microsoft.com/office/powerpoint/2010/main" val="2693967341"/>
              </p:ext>
            </p:extLst>
          </p:nvPr>
        </p:nvGraphicFramePr>
        <p:xfrm>
          <a:off x="1797627" y="2036619"/>
          <a:ext cx="7720446" cy="3730336"/>
        </p:xfrm>
        <a:graphic>
          <a:graphicData uri="http://schemas.openxmlformats.org/drawingml/2006/table">
            <a:tbl>
              <a:tblPr firstRow="1" bandRow="1">
                <a:tableStyleId>{72833802-FEF1-4C79-8D5D-14CF1EAF98D9}</a:tableStyleId>
              </a:tblPr>
              <a:tblGrid>
                <a:gridCol w="918789">
                  <a:extLst>
                    <a:ext uri="{9D8B030D-6E8A-4147-A177-3AD203B41FA5}">
                      <a16:colId xmlns:a16="http://schemas.microsoft.com/office/drawing/2014/main" val="4228843859"/>
                    </a:ext>
                  </a:extLst>
                </a:gridCol>
                <a:gridCol w="1507980">
                  <a:extLst>
                    <a:ext uri="{9D8B030D-6E8A-4147-A177-3AD203B41FA5}">
                      <a16:colId xmlns:a16="http://schemas.microsoft.com/office/drawing/2014/main" val="189953292"/>
                    </a:ext>
                  </a:extLst>
                </a:gridCol>
                <a:gridCol w="1764559">
                  <a:extLst>
                    <a:ext uri="{9D8B030D-6E8A-4147-A177-3AD203B41FA5}">
                      <a16:colId xmlns:a16="http://schemas.microsoft.com/office/drawing/2014/main" val="4062729033"/>
                    </a:ext>
                  </a:extLst>
                </a:gridCol>
                <a:gridCol w="1764559">
                  <a:extLst>
                    <a:ext uri="{9D8B030D-6E8A-4147-A177-3AD203B41FA5}">
                      <a16:colId xmlns:a16="http://schemas.microsoft.com/office/drawing/2014/main" val="3824843202"/>
                    </a:ext>
                  </a:extLst>
                </a:gridCol>
                <a:gridCol w="1764559">
                  <a:extLst>
                    <a:ext uri="{9D8B030D-6E8A-4147-A177-3AD203B41FA5}">
                      <a16:colId xmlns:a16="http://schemas.microsoft.com/office/drawing/2014/main" val="1153671151"/>
                    </a:ext>
                  </a:extLst>
                </a:gridCol>
              </a:tblGrid>
              <a:tr h="1124456">
                <a:tc>
                  <a:txBody>
                    <a:bodyPr/>
                    <a:lstStyle/>
                    <a:p>
                      <a:pPr algn="ctr"/>
                      <a:r>
                        <a:rPr lang="en-US" sz="2400" dirty="0"/>
                        <a:t>Level</a:t>
                      </a:r>
                    </a:p>
                  </a:txBody>
                  <a:tcPr/>
                </a:tc>
                <a:tc>
                  <a:txBody>
                    <a:bodyPr/>
                    <a:lstStyle/>
                    <a:p>
                      <a:pPr algn="ctr"/>
                      <a:r>
                        <a:rPr lang="en-US" sz="2400" dirty="0"/>
                        <a:t>Grades</a:t>
                      </a:r>
                    </a:p>
                  </a:txBody>
                  <a:tcPr/>
                </a:tc>
                <a:tc>
                  <a:txBody>
                    <a:bodyPr/>
                    <a:lstStyle/>
                    <a:p>
                      <a:pPr algn="ctr"/>
                      <a:r>
                        <a:rPr lang="en-US" sz="2400" dirty="0"/>
                        <a:t># EdTech</a:t>
                      </a:r>
                      <a:br>
                        <a:rPr lang="en-US" sz="2400" dirty="0"/>
                      </a:br>
                      <a:r>
                        <a:rPr lang="en-US" sz="2400" dirty="0"/>
                        <a:t>Mentions</a:t>
                      </a:r>
                    </a:p>
                  </a:txBody>
                  <a:tcPr/>
                </a:tc>
                <a:tc>
                  <a:txBody>
                    <a:bodyPr/>
                    <a:lstStyle/>
                    <a:p>
                      <a:pPr algn="ctr"/>
                      <a:r>
                        <a:rPr lang="en-US" sz="2400" dirty="0"/>
                        <a:t>Total #</a:t>
                      </a:r>
                      <a:br>
                        <a:rPr lang="en-US" sz="2400" dirty="0"/>
                      </a:br>
                      <a:r>
                        <a:rPr lang="en-US" sz="2400" dirty="0"/>
                        <a:t>Standards</a:t>
                      </a:r>
                    </a:p>
                  </a:txBody>
                  <a:tcPr/>
                </a:tc>
                <a:tc>
                  <a:txBody>
                    <a:bodyPr/>
                    <a:lstStyle/>
                    <a:p>
                      <a:pPr algn="ctr"/>
                      <a:r>
                        <a:rPr lang="en-US" sz="2400" dirty="0"/>
                        <a:t>Percentage</a:t>
                      </a:r>
                    </a:p>
                  </a:txBody>
                  <a:tcPr/>
                </a:tc>
                <a:extLst>
                  <a:ext uri="{0D108BD9-81ED-4DB2-BD59-A6C34878D82A}">
                    <a16:rowId xmlns:a16="http://schemas.microsoft.com/office/drawing/2014/main" val="703286533"/>
                  </a:ext>
                </a:extLst>
              </a:tr>
              <a:tr h="651470">
                <a:tc>
                  <a:txBody>
                    <a:bodyPr/>
                    <a:lstStyle/>
                    <a:p>
                      <a:pPr algn="ctr"/>
                      <a:r>
                        <a:rPr lang="en-US" sz="2400" dirty="0"/>
                        <a:t>1A</a:t>
                      </a:r>
                    </a:p>
                  </a:txBody>
                  <a:tcPr/>
                </a:tc>
                <a:tc>
                  <a:txBody>
                    <a:bodyPr/>
                    <a:lstStyle/>
                    <a:p>
                      <a:pPr algn="ctr"/>
                      <a:r>
                        <a:rPr lang="en-US" sz="2400" dirty="0"/>
                        <a:t>K-2</a:t>
                      </a:r>
                    </a:p>
                  </a:txBody>
                  <a:tcPr/>
                </a:tc>
                <a:tc>
                  <a:txBody>
                    <a:bodyPr/>
                    <a:lstStyle/>
                    <a:p>
                      <a:pPr algn="ctr"/>
                      <a:r>
                        <a:rPr lang="en-US" sz="2400" dirty="0"/>
                        <a:t>10</a:t>
                      </a:r>
                    </a:p>
                  </a:txBody>
                  <a:tcPr/>
                </a:tc>
                <a:tc>
                  <a:txBody>
                    <a:bodyPr/>
                    <a:lstStyle/>
                    <a:p>
                      <a:pPr algn="ctr"/>
                      <a:r>
                        <a:rPr lang="en-US" sz="2400" dirty="0"/>
                        <a:t>18</a:t>
                      </a:r>
                    </a:p>
                  </a:txBody>
                  <a:tcPr/>
                </a:tc>
                <a:tc>
                  <a:txBody>
                    <a:bodyPr/>
                    <a:lstStyle/>
                    <a:p>
                      <a:pPr algn="ctr"/>
                      <a:r>
                        <a:rPr lang="en-US" sz="2400" dirty="0"/>
                        <a:t>56%</a:t>
                      </a:r>
                    </a:p>
                  </a:txBody>
                  <a:tcPr/>
                </a:tc>
                <a:extLst>
                  <a:ext uri="{0D108BD9-81ED-4DB2-BD59-A6C34878D82A}">
                    <a16:rowId xmlns:a16="http://schemas.microsoft.com/office/drawing/2014/main" val="2124119977"/>
                  </a:ext>
                </a:extLst>
              </a:tr>
              <a:tr h="651470">
                <a:tc>
                  <a:txBody>
                    <a:bodyPr/>
                    <a:lstStyle/>
                    <a:p>
                      <a:pPr algn="ctr"/>
                      <a:r>
                        <a:rPr lang="en-US" sz="2400" dirty="0"/>
                        <a:t>1B</a:t>
                      </a:r>
                    </a:p>
                  </a:txBody>
                  <a:tcPr/>
                </a:tc>
                <a:tc>
                  <a:txBody>
                    <a:bodyPr/>
                    <a:lstStyle/>
                    <a:p>
                      <a:pPr algn="ctr"/>
                      <a:r>
                        <a:rPr lang="en-US" sz="2400" dirty="0"/>
                        <a:t>3-5</a:t>
                      </a:r>
                    </a:p>
                  </a:txBody>
                  <a:tcPr/>
                </a:tc>
                <a:tc>
                  <a:txBody>
                    <a:bodyPr/>
                    <a:lstStyle/>
                    <a:p>
                      <a:pPr algn="ctr"/>
                      <a:r>
                        <a:rPr lang="en-US" sz="2400" dirty="0"/>
                        <a:t>11</a:t>
                      </a:r>
                    </a:p>
                  </a:txBody>
                  <a:tcPr/>
                </a:tc>
                <a:tc>
                  <a:txBody>
                    <a:bodyPr/>
                    <a:lstStyle/>
                    <a:p>
                      <a:pPr algn="ctr"/>
                      <a:r>
                        <a:rPr lang="en-US" sz="2400" dirty="0"/>
                        <a:t>22</a:t>
                      </a:r>
                    </a:p>
                  </a:txBody>
                  <a:tcPr/>
                </a:tc>
                <a:tc>
                  <a:txBody>
                    <a:bodyPr/>
                    <a:lstStyle/>
                    <a:p>
                      <a:pPr algn="ctr"/>
                      <a:r>
                        <a:rPr lang="en-US" sz="2400" dirty="0"/>
                        <a:t>50%</a:t>
                      </a:r>
                    </a:p>
                  </a:txBody>
                  <a:tcPr/>
                </a:tc>
                <a:extLst>
                  <a:ext uri="{0D108BD9-81ED-4DB2-BD59-A6C34878D82A}">
                    <a16:rowId xmlns:a16="http://schemas.microsoft.com/office/drawing/2014/main" val="840302035"/>
                  </a:ext>
                </a:extLst>
              </a:tr>
              <a:tr h="651470">
                <a:tc>
                  <a:txBody>
                    <a:bodyPr/>
                    <a:lstStyle/>
                    <a:p>
                      <a:pPr algn="ctr"/>
                      <a:r>
                        <a:rPr lang="en-US" sz="2400" dirty="0"/>
                        <a:t>2</a:t>
                      </a:r>
                    </a:p>
                  </a:txBody>
                  <a:tcPr/>
                </a:tc>
                <a:tc>
                  <a:txBody>
                    <a:bodyPr/>
                    <a:lstStyle/>
                    <a:p>
                      <a:pPr algn="ctr"/>
                      <a:r>
                        <a:rPr lang="en-US" sz="2400" dirty="0"/>
                        <a:t>6-8</a:t>
                      </a:r>
                    </a:p>
                  </a:txBody>
                  <a:tcPr/>
                </a:tc>
                <a:tc>
                  <a:txBody>
                    <a:bodyPr/>
                    <a:lstStyle/>
                    <a:p>
                      <a:pPr algn="ctr"/>
                      <a:r>
                        <a:rPr lang="en-US" sz="2400" dirty="0"/>
                        <a:t>4</a:t>
                      </a:r>
                    </a:p>
                  </a:txBody>
                  <a:tcPr/>
                </a:tc>
                <a:tc>
                  <a:txBody>
                    <a:bodyPr/>
                    <a:lstStyle/>
                    <a:p>
                      <a:pPr algn="ctr"/>
                      <a:r>
                        <a:rPr lang="en-US" sz="2400" dirty="0"/>
                        <a:t>23</a:t>
                      </a:r>
                    </a:p>
                  </a:txBody>
                  <a:tcPr/>
                </a:tc>
                <a:tc>
                  <a:txBody>
                    <a:bodyPr/>
                    <a:lstStyle/>
                    <a:p>
                      <a:pPr algn="ctr"/>
                      <a:r>
                        <a:rPr lang="en-US" sz="2400" dirty="0"/>
                        <a:t>17%</a:t>
                      </a:r>
                    </a:p>
                  </a:txBody>
                  <a:tcPr/>
                </a:tc>
                <a:extLst>
                  <a:ext uri="{0D108BD9-81ED-4DB2-BD59-A6C34878D82A}">
                    <a16:rowId xmlns:a16="http://schemas.microsoft.com/office/drawing/2014/main" val="783521936"/>
                  </a:ext>
                </a:extLst>
              </a:tr>
              <a:tr h="651470">
                <a:tc>
                  <a:txBody>
                    <a:bodyPr/>
                    <a:lstStyle/>
                    <a:p>
                      <a:pPr algn="ctr"/>
                      <a:r>
                        <a:rPr lang="en-US" sz="2400" dirty="0"/>
                        <a:t>3A</a:t>
                      </a:r>
                    </a:p>
                  </a:txBody>
                  <a:tcPr/>
                </a:tc>
                <a:tc>
                  <a:txBody>
                    <a:bodyPr/>
                    <a:lstStyle/>
                    <a:p>
                      <a:pPr algn="ctr"/>
                      <a:r>
                        <a:rPr lang="en-US" sz="2400" dirty="0"/>
                        <a:t>9-10</a:t>
                      </a:r>
                    </a:p>
                  </a:txBody>
                  <a:tcPr/>
                </a:tc>
                <a:tc>
                  <a:txBody>
                    <a:bodyPr/>
                    <a:lstStyle/>
                    <a:p>
                      <a:pPr algn="ctr"/>
                      <a:r>
                        <a:rPr lang="en-US" sz="2400" dirty="0"/>
                        <a:t>2</a:t>
                      </a:r>
                    </a:p>
                  </a:txBody>
                  <a:tcPr/>
                </a:tc>
                <a:tc>
                  <a:txBody>
                    <a:bodyPr/>
                    <a:lstStyle/>
                    <a:p>
                      <a:pPr algn="ctr"/>
                      <a:r>
                        <a:rPr lang="en-US" sz="2400" dirty="0"/>
                        <a:t>30</a:t>
                      </a:r>
                    </a:p>
                  </a:txBody>
                  <a:tcPr/>
                </a:tc>
                <a:tc>
                  <a:txBody>
                    <a:bodyPr/>
                    <a:lstStyle/>
                    <a:p>
                      <a:pPr algn="ctr"/>
                      <a:r>
                        <a:rPr lang="en-US" sz="2400" dirty="0"/>
                        <a:t>7%</a:t>
                      </a:r>
                    </a:p>
                  </a:txBody>
                  <a:tcPr/>
                </a:tc>
                <a:extLst>
                  <a:ext uri="{0D108BD9-81ED-4DB2-BD59-A6C34878D82A}">
                    <a16:rowId xmlns:a16="http://schemas.microsoft.com/office/drawing/2014/main" val="3889839802"/>
                  </a:ext>
                </a:extLst>
              </a:tr>
            </a:tbl>
          </a:graphicData>
        </a:graphic>
      </p:graphicFrame>
    </p:spTree>
    <p:extLst>
      <p:ext uri="{BB962C8B-B14F-4D97-AF65-F5344CB8AC3E}">
        <p14:creationId xmlns:p14="http://schemas.microsoft.com/office/powerpoint/2010/main" val="8936543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182ED-063A-4F83-3BC0-2802F071C22B}"/>
              </a:ext>
            </a:extLst>
          </p:cNvPr>
          <p:cNvSpPr>
            <a:spLocks noGrp="1"/>
          </p:cNvSpPr>
          <p:nvPr>
            <p:ph type="title"/>
          </p:nvPr>
        </p:nvSpPr>
        <p:spPr/>
        <p:txBody>
          <a:bodyPr/>
          <a:lstStyle/>
          <a:p>
            <a:r>
              <a:rPr lang="en-US" sz="5400" dirty="0"/>
              <a:t>Missing </a:t>
            </a:r>
            <a:r>
              <a:rPr lang="en-US" sz="5400" dirty="0" err="1"/>
              <a:t>Subconcepts</a:t>
            </a:r>
            <a:endParaRPr lang="en-US" sz="5400" dirty="0"/>
          </a:p>
        </p:txBody>
      </p:sp>
      <p:sp>
        <p:nvSpPr>
          <p:cNvPr id="3" name="Content Placeholder 2">
            <a:extLst>
              <a:ext uri="{FF2B5EF4-FFF2-40B4-BE49-F238E27FC236}">
                <a16:creationId xmlns:a16="http://schemas.microsoft.com/office/drawing/2014/main" id="{AFF5E0B4-9949-2EA6-1EB9-8E123A7976C9}"/>
              </a:ext>
            </a:extLst>
          </p:cNvPr>
          <p:cNvSpPr>
            <a:spLocks noGrp="1"/>
          </p:cNvSpPr>
          <p:nvPr>
            <p:ph sz="quarter" idx="13"/>
          </p:nvPr>
        </p:nvSpPr>
        <p:spPr/>
        <p:txBody>
          <a:bodyPr/>
          <a:lstStyle/>
          <a:p>
            <a:r>
              <a:rPr lang="en-US" sz="4000" b="1" dirty="0">
                <a:solidFill>
                  <a:schemeClr val="accent2"/>
                </a:solidFill>
              </a:rPr>
              <a:t>Variables  (including Lists)</a:t>
            </a:r>
          </a:p>
          <a:p>
            <a:r>
              <a:rPr lang="en-US" sz="2800" dirty="0"/>
              <a:t>Storage</a:t>
            </a:r>
          </a:p>
          <a:p>
            <a:pPr lvl="1"/>
            <a:r>
              <a:rPr lang="en-US" sz="2400" dirty="0"/>
              <a:t>1A-DA-05 Store, copy, search, retrieve, modify and delete information using a computing devices</a:t>
            </a:r>
          </a:p>
          <a:p>
            <a:pPr lvl="1"/>
            <a:r>
              <a:rPr lang="en-US" sz="2400" dirty="0"/>
              <a:t>2-DA-07 Represent data using multiple encoding schemes. </a:t>
            </a:r>
          </a:p>
          <a:p>
            <a:r>
              <a:rPr lang="en-US" sz="2800" dirty="0"/>
              <a:t>Culture</a:t>
            </a:r>
          </a:p>
          <a:p>
            <a:pPr lvl="1"/>
            <a:endParaRPr lang="en-US" dirty="0"/>
          </a:p>
        </p:txBody>
      </p:sp>
    </p:spTree>
    <p:extLst>
      <p:ext uri="{BB962C8B-B14F-4D97-AF65-F5344CB8AC3E}">
        <p14:creationId xmlns:p14="http://schemas.microsoft.com/office/powerpoint/2010/main" val="15675788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FB5071-8AB3-5EBE-E4FF-963C5F67ED4C}"/>
              </a:ext>
            </a:extLst>
          </p:cNvPr>
          <p:cNvSpPr>
            <a:spLocks noGrp="1"/>
          </p:cNvSpPr>
          <p:nvPr>
            <p:ph type="title"/>
          </p:nvPr>
        </p:nvSpPr>
        <p:spPr/>
        <p:txBody>
          <a:bodyPr/>
          <a:lstStyle/>
          <a:p>
            <a:r>
              <a:rPr lang="en-US" dirty="0"/>
              <a:t>So What Can You Do?</a:t>
            </a:r>
          </a:p>
        </p:txBody>
      </p:sp>
      <p:pic>
        <p:nvPicPr>
          <p:cNvPr id="7" name="Content Placeholder 6" descr="A cartoon of a person in a classroom&#10;&#10;AI-generated content may be incorrect.">
            <a:extLst>
              <a:ext uri="{FF2B5EF4-FFF2-40B4-BE49-F238E27FC236}">
                <a16:creationId xmlns:a16="http://schemas.microsoft.com/office/drawing/2014/main" id="{FDBF1613-5E49-05C5-DB1B-9D60A29015C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91817" y="1410211"/>
            <a:ext cx="3972479" cy="4058216"/>
          </a:xfrm>
        </p:spPr>
      </p:pic>
    </p:spTree>
    <p:extLst>
      <p:ext uri="{BB962C8B-B14F-4D97-AF65-F5344CB8AC3E}">
        <p14:creationId xmlns:p14="http://schemas.microsoft.com/office/powerpoint/2010/main" val="9955291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0DDA2-77CA-F276-7BB3-D918C377F577}"/>
              </a:ext>
            </a:extLst>
          </p:cNvPr>
          <p:cNvSpPr>
            <a:spLocks noGrp="1"/>
          </p:cNvSpPr>
          <p:nvPr>
            <p:ph type="ctrTitle"/>
          </p:nvPr>
        </p:nvSpPr>
        <p:spPr/>
        <p:txBody>
          <a:bodyPr/>
          <a:lstStyle/>
          <a:p>
            <a:r>
              <a:rPr lang="en-US" dirty="0"/>
              <a:t>Computational Thinking</a:t>
            </a:r>
          </a:p>
        </p:txBody>
      </p:sp>
      <p:sp>
        <p:nvSpPr>
          <p:cNvPr id="3" name="Subtitle 2">
            <a:extLst>
              <a:ext uri="{FF2B5EF4-FFF2-40B4-BE49-F238E27FC236}">
                <a16:creationId xmlns:a16="http://schemas.microsoft.com/office/drawing/2014/main" id="{557DBA6E-F759-F952-A9F4-A8B79DE5FDFC}"/>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2199466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B1165-5772-4944-745C-ADC133C69588}"/>
              </a:ext>
            </a:extLst>
          </p:cNvPr>
          <p:cNvSpPr>
            <a:spLocks noGrp="1"/>
          </p:cNvSpPr>
          <p:nvPr>
            <p:ph type="title"/>
          </p:nvPr>
        </p:nvSpPr>
        <p:spPr>
          <a:xfrm>
            <a:off x="838200" y="304803"/>
            <a:ext cx="10515600" cy="1097970"/>
          </a:xfrm>
        </p:spPr>
        <p:txBody>
          <a:bodyPr/>
          <a:lstStyle/>
          <a:p>
            <a:r>
              <a:rPr lang="en-US" dirty="0"/>
              <a:t>Computational Thinking Definitions</a:t>
            </a:r>
          </a:p>
        </p:txBody>
      </p:sp>
      <p:sp>
        <p:nvSpPr>
          <p:cNvPr id="3" name="Content Placeholder 2">
            <a:extLst>
              <a:ext uri="{FF2B5EF4-FFF2-40B4-BE49-F238E27FC236}">
                <a16:creationId xmlns:a16="http://schemas.microsoft.com/office/drawing/2014/main" id="{53F40590-EE0F-4B5F-C01C-DA32495415E0}"/>
              </a:ext>
            </a:extLst>
          </p:cNvPr>
          <p:cNvSpPr>
            <a:spLocks noGrp="1"/>
          </p:cNvSpPr>
          <p:nvPr>
            <p:ph sz="quarter" idx="13"/>
          </p:nvPr>
        </p:nvSpPr>
        <p:spPr>
          <a:xfrm>
            <a:off x="838200" y="1517073"/>
            <a:ext cx="9376064" cy="4520045"/>
          </a:xfrm>
        </p:spPr>
        <p:txBody>
          <a:bodyPr/>
          <a:lstStyle/>
          <a:p>
            <a:pPr marL="0" indent="0" algn="ctr">
              <a:buNone/>
            </a:pPr>
            <a:r>
              <a:rPr lang="en-US" dirty="0"/>
              <a:t>COMPUTATIONAL THINKING (CT)</a:t>
            </a:r>
          </a:p>
          <a:p>
            <a:pPr marL="0" indent="0" algn="ctr">
              <a:buNone/>
            </a:pPr>
            <a:r>
              <a:rPr lang="en-US" dirty="0"/>
              <a:t>The set of thought processes traditionally used by computer scientists to understand and solve problems, but which also can be used by anyone in any field.</a:t>
            </a:r>
          </a:p>
          <a:p>
            <a:endParaRPr lang="en-US" dirty="0"/>
          </a:p>
          <a:p>
            <a:r>
              <a:rPr lang="en-US" dirty="0"/>
              <a:t>DECOMPOSITION - The process of breaking something large into smaller, more manageable pieces.</a:t>
            </a:r>
          </a:p>
          <a:p>
            <a:r>
              <a:rPr lang="en-US" dirty="0"/>
              <a:t>PATTERN RECOGNITION - The process of identifying similarities, differences, and repetition in a set of information or data</a:t>
            </a:r>
          </a:p>
          <a:p>
            <a:r>
              <a:rPr lang="en-US" dirty="0"/>
              <a:t>ALGORITHMS - A step-by-step process to achieve a goal</a:t>
            </a:r>
          </a:p>
          <a:p>
            <a:r>
              <a:rPr lang="en-US" dirty="0"/>
              <a:t>ABSTRACTION - The process of filtering complex or detailed information to create a simplified version or representation.</a:t>
            </a:r>
          </a:p>
          <a:p>
            <a:endParaRPr lang="en-US" dirty="0"/>
          </a:p>
        </p:txBody>
      </p:sp>
      <p:sp>
        <p:nvSpPr>
          <p:cNvPr id="4" name="TextBox 3">
            <a:extLst>
              <a:ext uri="{FF2B5EF4-FFF2-40B4-BE49-F238E27FC236}">
                <a16:creationId xmlns:a16="http://schemas.microsoft.com/office/drawing/2014/main" id="{90EC18CE-499C-7D2D-E8A9-B5F087F86E42}"/>
              </a:ext>
            </a:extLst>
          </p:cNvPr>
          <p:cNvSpPr txBox="1"/>
          <p:nvPr/>
        </p:nvSpPr>
        <p:spPr>
          <a:xfrm>
            <a:off x="7176655" y="5852452"/>
            <a:ext cx="3387436" cy="369332"/>
          </a:xfrm>
          <a:prstGeom prst="rect">
            <a:avLst/>
          </a:prstGeom>
          <a:noFill/>
        </p:spPr>
        <p:txBody>
          <a:bodyPr wrap="square" rtlCol="0">
            <a:spAutoFit/>
          </a:bodyPr>
          <a:lstStyle/>
          <a:p>
            <a:pPr algn="ctr"/>
            <a:r>
              <a:rPr lang="en-US" dirty="0">
                <a:solidFill>
                  <a:schemeClr val="accent2"/>
                </a:solidFill>
              </a:rPr>
              <a:t>Note: Different versions exist</a:t>
            </a:r>
          </a:p>
        </p:txBody>
      </p:sp>
      <p:cxnSp>
        <p:nvCxnSpPr>
          <p:cNvPr id="6" name="Straight Connector 5">
            <a:extLst>
              <a:ext uri="{FF2B5EF4-FFF2-40B4-BE49-F238E27FC236}">
                <a16:creationId xmlns:a16="http://schemas.microsoft.com/office/drawing/2014/main" id="{FA5721A3-F7EE-1893-432C-A603F0578328}"/>
              </a:ext>
            </a:extLst>
          </p:cNvPr>
          <p:cNvCxnSpPr/>
          <p:nvPr/>
        </p:nvCxnSpPr>
        <p:spPr>
          <a:xfrm>
            <a:off x="3543300" y="2763982"/>
            <a:ext cx="3823855" cy="0"/>
          </a:xfrm>
          <a:prstGeom prst="line">
            <a:avLst/>
          </a:prstGeom>
          <a:ln w="3810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269723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6FBC0-CA84-4664-BDD4-22259A774B4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05E8532B-2CE3-4F7F-7040-D8EFE94D3A97}"/>
              </a:ext>
            </a:extLst>
          </p:cNvPr>
          <p:cNvSpPr>
            <a:spLocks noGrp="1"/>
          </p:cNvSpPr>
          <p:nvPr>
            <p:ph type="title"/>
          </p:nvPr>
        </p:nvSpPr>
        <p:spPr/>
        <p:txBody>
          <a:bodyPr/>
          <a:lstStyle/>
          <a:p>
            <a:r>
              <a:rPr lang="en-US" dirty="0"/>
              <a:t>Which computational thinking skill is the most difficult?</a:t>
            </a:r>
          </a:p>
        </p:txBody>
      </p:sp>
      <p:sp>
        <p:nvSpPr>
          <p:cNvPr id="7" name="Content Placeholder 6">
            <a:extLst>
              <a:ext uri="{FF2B5EF4-FFF2-40B4-BE49-F238E27FC236}">
                <a16:creationId xmlns:a16="http://schemas.microsoft.com/office/drawing/2014/main" id="{45E02A8D-2DD3-F107-78DF-3E3903B4EF11}"/>
              </a:ext>
            </a:extLst>
          </p:cNvPr>
          <p:cNvSpPr>
            <a:spLocks noGrp="1"/>
          </p:cNvSpPr>
          <p:nvPr>
            <p:ph idx="1"/>
          </p:nvPr>
        </p:nvSpPr>
        <p:spPr>
          <a:xfrm>
            <a:off x="5647595" y="544890"/>
            <a:ext cx="6249879" cy="5768220"/>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pPr algn="ctr"/>
            <a:endParaRPr lang="en-US" sz="2800" dirty="0">
              <a:hlinkClick r:id="rId2"/>
            </a:endParaRPr>
          </a:p>
          <a:p>
            <a:pPr algn="ctr"/>
            <a:r>
              <a:rPr lang="en-US" sz="3200" dirty="0">
                <a:hlinkClick r:id="rId2"/>
              </a:rPr>
              <a:t>https://pollev.com/freeflower916</a:t>
            </a:r>
            <a:endParaRPr lang="en-US" sz="3200" dirty="0"/>
          </a:p>
          <a:p>
            <a:endParaRPr lang="en-US" dirty="0"/>
          </a:p>
        </p:txBody>
      </p:sp>
      <p:pic>
        <p:nvPicPr>
          <p:cNvPr id="5" name="Picture 4" descr="A qr code with black dots&#10;&#10;AI-generated content may be incorrect.">
            <a:extLst>
              <a:ext uri="{FF2B5EF4-FFF2-40B4-BE49-F238E27FC236}">
                <a16:creationId xmlns:a16="http://schemas.microsoft.com/office/drawing/2014/main" id="{8FE67A77-7F53-05B9-396F-4BEAB71505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4628" y="660786"/>
            <a:ext cx="4286250" cy="4286250"/>
          </a:xfrm>
          <a:prstGeom prst="rect">
            <a:avLst/>
          </a:prstGeom>
        </p:spPr>
      </p:pic>
    </p:spTree>
    <p:extLst>
      <p:ext uri="{BB962C8B-B14F-4D97-AF65-F5344CB8AC3E}">
        <p14:creationId xmlns:p14="http://schemas.microsoft.com/office/powerpoint/2010/main" val="37115632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356E1-63AE-913C-A733-93AE3CDE2EBF}"/>
              </a:ext>
            </a:extLst>
          </p:cNvPr>
          <p:cNvSpPr>
            <a:spLocks noGrp="1"/>
          </p:cNvSpPr>
          <p:nvPr>
            <p:ph type="title"/>
          </p:nvPr>
        </p:nvSpPr>
        <p:spPr>
          <a:xfrm>
            <a:off x="838200" y="198437"/>
            <a:ext cx="5257800" cy="923781"/>
          </a:xfrm>
        </p:spPr>
        <p:txBody>
          <a:bodyPr/>
          <a:lstStyle/>
          <a:p>
            <a:r>
              <a:rPr lang="en-US" dirty="0"/>
              <a:t>Lawrence Tanimoto</a:t>
            </a:r>
          </a:p>
        </p:txBody>
      </p:sp>
      <p:sp>
        <p:nvSpPr>
          <p:cNvPr id="3" name="Content Placeholder 2">
            <a:extLst>
              <a:ext uri="{FF2B5EF4-FFF2-40B4-BE49-F238E27FC236}">
                <a16:creationId xmlns:a16="http://schemas.microsoft.com/office/drawing/2014/main" id="{448DCDB3-7052-4DC9-B299-33553126C432}"/>
              </a:ext>
            </a:extLst>
          </p:cNvPr>
          <p:cNvSpPr>
            <a:spLocks noGrp="1"/>
          </p:cNvSpPr>
          <p:nvPr>
            <p:ph sz="half" idx="1"/>
          </p:nvPr>
        </p:nvSpPr>
        <p:spPr>
          <a:xfrm>
            <a:off x="498763" y="1619972"/>
            <a:ext cx="7886700" cy="5039591"/>
          </a:xfrm>
        </p:spPr>
        <p:txBody>
          <a:bodyPr>
            <a:normAutofit fontScale="47500" lnSpcReduction="20000"/>
          </a:bodyPr>
          <a:lstStyle/>
          <a:p>
            <a:pPr marL="685800" indent="-685800">
              <a:lnSpc>
                <a:spcPct val="120000"/>
              </a:lnSpc>
              <a:buFont typeface="Arial" panose="020B0604020202020204" pitchFamily="34" charset="0"/>
              <a:buChar char="•"/>
            </a:pPr>
            <a:r>
              <a:rPr lang="en-US" sz="5100" dirty="0"/>
              <a:t>Treasurer/Advocacy Lead, CSTA Washington</a:t>
            </a:r>
            <a:br>
              <a:rPr lang="en-US" sz="5100" dirty="0"/>
            </a:br>
            <a:endParaRPr lang="en-US" sz="5100" dirty="0"/>
          </a:p>
          <a:p>
            <a:pPr marL="685800" indent="-685800">
              <a:lnSpc>
                <a:spcPct val="120000"/>
              </a:lnSpc>
              <a:buFont typeface="Arial" panose="020B0604020202020204" pitchFamily="34" charset="0"/>
              <a:buChar char="•"/>
            </a:pPr>
            <a:r>
              <a:rPr lang="en-US" sz="5100" dirty="0"/>
              <a:t>Currently Retired</a:t>
            </a:r>
            <a:br>
              <a:rPr lang="en-US" sz="5100" dirty="0"/>
            </a:br>
            <a:br>
              <a:rPr lang="en-US" sz="5100" dirty="0"/>
            </a:br>
            <a:r>
              <a:rPr lang="en-US" sz="5100" dirty="0"/>
              <a:t>Teacher (CTE) at Ingraham High School in north Seattle from 2014-2021</a:t>
            </a:r>
            <a:br>
              <a:rPr lang="en-US" sz="5100" dirty="0"/>
            </a:br>
            <a:endParaRPr lang="en-US" sz="5100" dirty="0"/>
          </a:p>
          <a:p>
            <a:pPr marL="685800" indent="-685800">
              <a:lnSpc>
                <a:spcPct val="120000"/>
              </a:lnSpc>
              <a:buFont typeface="Arial" panose="020B0604020202020204" pitchFamily="34" charset="0"/>
              <a:buChar char="•"/>
            </a:pPr>
            <a:r>
              <a:rPr lang="en-US" sz="5100" dirty="0"/>
              <a:t>28 years in international computer industry last 18 with Microsoft</a:t>
            </a:r>
            <a:br>
              <a:rPr lang="en-US" sz="5100" dirty="0"/>
            </a:br>
            <a:br>
              <a:rPr lang="en-US" sz="5100" dirty="0"/>
            </a:br>
            <a:r>
              <a:rPr lang="en-US" sz="5100" dirty="0">
                <a:hlinkClick r:id="rId2"/>
              </a:rPr>
              <a:t>https://www.linkedin.com/in/lawrence-tanimoto/</a:t>
            </a:r>
            <a:r>
              <a:rPr lang="en-US" dirty="0">
                <a:hlinkClick r:id="rId3"/>
              </a:rPr>
              <a:t>l</a:t>
            </a:r>
            <a:endParaRPr lang="en-US" dirty="0"/>
          </a:p>
          <a:p>
            <a:r>
              <a:rPr lang="en-US" dirty="0"/>
              <a:t> </a:t>
            </a:r>
          </a:p>
          <a:p>
            <a:endParaRPr lang="en-US" dirty="0"/>
          </a:p>
          <a:p>
            <a:endParaRPr lang="en-US" dirty="0"/>
          </a:p>
          <a:p>
            <a:endParaRPr lang="en-US" dirty="0"/>
          </a:p>
          <a:p>
            <a:endParaRPr lang="en-US" dirty="0"/>
          </a:p>
        </p:txBody>
      </p:sp>
      <p:pic>
        <p:nvPicPr>
          <p:cNvPr id="6" name="Picture Placeholder 5" descr="A person smiling at the camera&#10;&#10;AI-generated content may be incorrect.">
            <a:extLst>
              <a:ext uri="{FF2B5EF4-FFF2-40B4-BE49-F238E27FC236}">
                <a16:creationId xmlns:a16="http://schemas.microsoft.com/office/drawing/2014/main" id="{5899D6D5-E123-10E7-4EE4-7D908E004AB5}"/>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7215" b="7215"/>
          <a:stretch>
            <a:fillRect/>
          </a:stretch>
        </p:blipFill>
        <p:spPr>
          <a:xfrm>
            <a:off x="8236673" y="976745"/>
            <a:ext cx="3596985" cy="3596985"/>
          </a:xfrm>
        </p:spPr>
      </p:pic>
    </p:spTree>
    <p:extLst>
      <p:ext uri="{BB962C8B-B14F-4D97-AF65-F5344CB8AC3E}">
        <p14:creationId xmlns:p14="http://schemas.microsoft.com/office/powerpoint/2010/main" val="6179829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46"/>
          <p:cNvSpPr txBox="1">
            <a:spLocks noGrp="1"/>
          </p:cNvSpPr>
          <p:nvPr>
            <p:ph type="title"/>
          </p:nvPr>
        </p:nvSpPr>
        <p:spPr>
          <a:prstGeom prst="rect">
            <a:avLst/>
          </a:prstGeom>
        </p:spPr>
        <p:txBody>
          <a:bodyPr spcFirstLastPara="1" vert="horz" wrap="square" lIns="121900" tIns="121900" rIns="121900" bIns="121900" rtlCol="0" anchor="ctr" anchorCtr="0">
            <a:noAutofit/>
          </a:bodyPr>
          <a:lstStyle/>
          <a:p>
            <a:r>
              <a:rPr lang="en" dirty="0">
                <a:latin typeface="Poppins"/>
                <a:ea typeface="Poppins"/>
                <a:cs typeface="Poppins"/>
                <a:sym typeface="Poppins"/>
              </a:rPr>
              <a:t>POST-SURVEY RESULTS</a:t>
            </a:r>
            <a:endParaRPr dirty="0">
              <a:latin typeface="Poppins"/>
              <a:ea typeface="Poppins"/>
              <a:cs typeface="Poppins"/>
              <a:sym typeface="Poppins"/>
            </a:endParaRPr>
          </a:p>
        </p:txBody>
      </p:sp>
      <p:sp>
        <p:nvSpPr>
          <p:cNvPr id="294" name="Google Shape;294;p46"/>
          <p:cNvSpPr txBox="1">
            <a:spLocks noGrp="1"/>
          </p:cNvSpPr>
          <p:nvPr>
            <p:ph type="sldNum" sz="quarter" idx="12"/>
          </p:nvPr>
        </p:nvSpPr>
        <p:spPr>
          <a:prstGeom prst="rect">
            <a:avLst/>
          </a:prstGeom>
        </p:spPr>
        <p:txBody>
          <a:bodyPr spcFirstLastPara="1" vert="horz" wrap="square" lIns="121900" tIns="121900" rIns="121900" bIns="121900" rtlCol="0" anchor="t" anchorCtr="0">
            <a:noAutofit/>
          </a:bodyPr>
          <a:lstStyle/>
          <a:p>
            <a:fld id="{00000000-1234-1234-1234-123412341234}" type="slidenum">
              <a:rPr lang="en"/>
              <a:pPr/>
              <a:t>20</a:t>
            </a:fld>
            <a:endParaRPr/>
          </a:p>
        </p:txBody>
      </p:sp>
      <p:sp>
        <p:nvSpPr>
          <p:cNvPr id="295" name="Google Shape;295;p46"/>
          <p:cNvSpPr txBox="1"/>
          <p:nvPr/>
        </p:nvSpPr>
        <p:spPr>
          <a:xfrm>
            <a:off x="1689323" y="1378407"/>
            <a:ext cx="8078131" cy="615513"/>
          </a:xfrm>
          <a:prstGeom prst="rect">
            <a:avLst/>
          </a:prstGeom>
          <a:noFill/>
          <a:ln>
            <a:noFill/>
          </a:ln>
        </p:spPr>
        <p:txBody>
          <a:bodyPr spcFirstLastPara="1" wrap="square" lIns="121900" tIns="121900" rIns="121900" bIns="121900" anchor="t" anchorCtr="0">
            <a:spAutoFit/>
          </a:bodyPr>
          <a:lstStyle/>
          <a:p>
            <a:r>
              <a:rPr lang="en" sz="2400" i="1" dirty="0">
                <a:latin typeface="Poppins"/>
                <a:ea typeface="Poppins"/>
                <a:cs typeface="Poppins"/>
                <a:sym typeface="Poppins"/>
              </a:rPr>
              <a:t>Number of teachers (n=20) self-reporting struggle with…</a:t>
            </a:r>
            <a:endParaRPr sz="2400" i="1" dirty="0">
              <a:latin typeface="Poppins"/>
              <a:ea typeface="Poppins"/>
              <a:cs typeface="Poppins"/>
              <a:sym typeface="Poppins"/>
            </a:endParaRPr>
          </a:p>
        </p:txBody>
      </p:sp>
      <p:sp>
        <p:nvSpPr>
          <p:cNvPr id="296" name="Google Shape;296;p46"/>
          <p:cNvSpPr txBox="1"/>
          <p:nvPr/>
        </p:nvSpPr>
        <p:spPr>
          <a:xfrm>
            <a:off x="9452835" y="2851381"/>
            <a:ext cx="2534000" cy="656614"/>
          </a:xfrm>
          <a:prstGeom prst="rect">
            <a:avLst/>
          </a:prstGeom>
          <a:noFill/>
          <a:ln>
            <a:noFill/>
          </a:ln>
        </p:spPr>
        <p:txBody>
          <a:bodyPr spcFirstLastPara="1" wrap="square" lIns="121900" tIns="121900" rIns="121900" bIns="121900" anchor="t" anchorCtr="0">
            <a:spAutoFit/>
          </a:bodyPr>
          <a:lstStyle/>
          <a:p>
            <a:r>
              <a:rPr lang="en" sz="2667" dirty="0">
                <a:latin typeface="Poppins"/>
                <a:ea typeface="Poppins"/>
                <a:cs typeface="Poppins"/>
                <a:sym typeface="Poppins"/>
              </a:rPr>
              <a:t>ALGORITHMS</a:t>
            </a:r>
            <a:endParaRPr sz="2667" dirty="0">
              <a:latin typeface="Poppins"/>
              <a:ea typeface="Poppins"/>
              <a:cs typeface="Poppins"/>
              <a:sym typeface="Poppins"/>
            </a:endParaRPr>
          </a:p>
        </p:txBody>
      </p:sp>
      <p:sp>
        <p:nvSpPr>
          <p:cNvPr id="297" name="Google Shape;297;p46"/>
          <p:cNvSpPr txBox="1"/>
          <p:nvPr/>
        </p:nvSpPr>
        <p:spPr>
          <a:xfrm>
            <a:off x="6533917" y="2851381"/>
            <a:ext cx="2533999" cy="656614"/>
          </a:xfrm>
          <a:prstGeom prst="rect">
            <a:avLst/>
          </a:prstGeom>
          <a:noFill/>
          <a:ln>
            <a:noFill/>
          </a:ln>
        </p:spPr>
        <p:txBody>
          <a:bodyPr spcFirstLastPara="1" wrap="square" lIns="121900" tIns="121900" rIns="121900" bIns="121900" anchor="t" anchorCtr="0">
            <a:spAutoFit/>
          </a:bodyPr>
          <a:lstStyle/>
          <a:p>
            <a:r>
              <a:rPr lang="en" sz="2667" dirty="0">
                <a:latin typeface="Poppins"/>
                <a:ea typeface="Poppins"/>
                <a:cs typeface="Poppins"/>
                <a:sym typeface="Poppins"/>
              </a:rPr>
              <a:t>ABSTRACTION</a:t>
            </a:r>
            <a:endParaRPr sz="2667" dirty="0">
              <a:latin typeface="Poppins"/>
              <a:ea typeface="Poppins"/>
              <a:cs typeface="Poppins"/>
              <a:sym typeface="Poppins"/>
            </a:endParaRPr>
          </a:p>
        </p:txBody>
      </p:sp>
      <p:sp>
        <p:nvSpPr>
          <p:cNvPr id="298" name="Google Shape;298;p46"/>
          <p:cNvSpPr txBox="1"/>
          <p:nvPr/>
        </p:nvSpPr>
        <p:spPr>
          <a:xfrm>
            <a:off x="3170318" y="2851381"/>
            <a:ext cx="3043200" cy="656614"/>
          </a:xfrm>
          <a:prstGeom prst="rect">
            <a:avLst/>
          </a:prstGeom>
          <a:noFill/>
          <a:ln>
            <a:noFill/>
          </a:ln>
        </p:spPr>
        <p:txBody>
          <a:bodyPr spcFirstLastPara="1" wrap="square" lIns="121900" tIns="121900" rIns="121900" bIns="121900" anchor="t" anchorCtr="0">
            <a:spAutoFit/>
          </a:bodyPr>
          <a:lstStyle/>
          <a:p>
            <a:r>
              <a:rPr lang="en" sz="2667" dirty="0">
                <a:latin typeface="Poppins"/>
                <a:ea typeface="Poppins"/>
                <a:cs typeface="Poppins"/>
                <a:sym typeface="Poppins"/>
              </a:rPr>
              <a:t>DECOMPOSITION</a:t>
            </a:r>
            <a:endParaRPr sz="2667" dirty="0">
              <a:latin typeface="Poppins"/>
              <a:ea typeface="Poppins"/>
              <a:cs typeface="Poppins"/>
              <a:sym typeface="Poppins"/>
            </a:endParaRPr>
          </a:p>
        </p:txBody>
      </p:sp>
      <p:sp>
        <p:nvSpPr>
          <p:cNvPr id="299" name="Google Shape;299;p46"/>
          <p:cNvSpPr txBox="1"/>
          <p:nvPr/>
        </p:nvSpPr>
        <p:spPr>
          <a:xfrm>
            <a:off x="415435" y="2646182"/>
            <a:ext cx="2534000" cy="1067047"/>
          </a:xfrm>
          <a:prstGeom prst="rect">
            <a:avLst/>
          </a:prstGeom>
          <a:noFill/>
          <a:ln>
            <a:noFill/>
          </a:ln>
        </p:spPr>
        <p:txBody>
          <a:bodyPr spcFirstLastPara="1" wrap="square" lIns="121900" tIns="121900" rIns="121900" bIns="121900" anchor="t" anchorCtr="0">
            <a:spAutoFit/>
          </a:bodyPr>
          <a:lstStyle/>
          <a:p>
            <a:pPr algn="ctr"/>
            <a:r>
              <a:rPr lang="en" sz="2667" dirty="0">
                <a:latin typeface="Poppins"/>
                <a:ea typeface="Poppins"/>
                <a:cs typeface="Poppins"/>
                <a:sym typeface="Poppins"/>
              </a:rPr>
              <a:t>PATTERN RECOGNITION</a:t>
            </a:r>
            <a:endParaRPr sz="2667" dirty="0">
              <a:latin typeface="Poppins"/>
              <a:ea typeface="Poppins"/>
              <a:cs typeface="Poppins"/>
              <a:sym typeface="Poppins"/>
            </a:endParaRPr>
          </a:p>
        </p:txBody>
      </p:sp>
      <p:sp>
        <p:nvSpPr>
          <p:cNvPr id="300" name="Google Shape;300;p46"/>
          <p:cNvSpPr txBox="1"/>
          <p:nvPr/>
        </p:nvSpPr>
        <p:spPr>
          <a:xfrm>
            <a:off x="1217451" y="3940281"/>
            <a:ext cx="930000" cy="1559297"/>
          </a:xfrm>
          <a:prstGeom prst="rect">
            <a:avLst/>
          </a:prstGeom>
          <a:noFill/>
          <a:ln>
            <a:noFill/>
          </a:ln>
        </p:spPr>
        <p:txBody>
          <a:bodyPr spcFirstLastPara="1" wrap="square" lIns="121900" tIns="121900" rIns="121900" bIns="121900" anchor="t" anchorCtr="0">
            <a:spAutoFit/>
          </a:bodyPr>
          <a:lstStyle/>
          <a:p>
            <a:r>
              <a:rPr lang="en" sz="8533" dirty="0">
                <a:latin typeface="Poppins"/>
                <a:ea typeface="Poppins"/>
                <a:cs typeface="Poppins"/>
                <a:sym typeface="Poppins"/>
              </a:rPr>
              <a:t>0</a:t>
            </a:r>
            <a:endParaRPr sz="8533" dirty="0">
              <a:latin typeface="Poppins"/>
              <a:ea typeface="Poppins"/>
              <a:cs typeface="Poppins"/>
              <a:sym typeface="Poppins"/>
            </a:endParaRPr>
          </a:p>
        </p:txBody>
      </p:sp>
      <p:sp>
        <p:nvSpPr>
          <p:cNvPr id="301" name="Google Shape;301;p46"/>
          <p:cNvSpPr txBox="1"/>
          <p:nvPr/>
        </p:nvSpPr>
        <p:spPr>
          <a:xfrm>
            <a:off x="3975034" y="3863950"/>
            <a:ext cx="653600" cy="1559297"/>
          </a:xfrm>
          <a:prstGeom prst="rect">
            <a:avLst/>
          </a:prstGeom>
          <a:noFill/>
          <a:ln>
            <a:noFill/>
          </a:ln>
        </p:spPr>
        <p:txBody>
          <a:bodyPr spcFirstLastPara="1" wrap="square" lIns="121900" tIns="121900" rIns="121900" bIns="121900" anchor="t" anchorCtr="0">
            <a:spAutoFit/>
          </a:bodyPr>
          <a:lstStyle/>
          <a:p>
            <a:r>
              <a:rPr lang="en" sz="8533" dirty="0">
                <a:latin typeface="Poppins"/>
                <a:ea typeface="Poppins"/>
                <a:cs typeface="Poppins"/>
                <a:sym typeface="Poppins"/>
              </a:rPr>
              <a:t>1</a:t>
            </a:r>
            <a:endParaRPr sz="8533" dirty="0">
              <a:latin typeface="Poppins"/>
              <a:ea typeface="Poppins"/>
              <a:cs typeface="Poppins"/>
              <a:sym typeface="Poppins"/>
            </a:endParaRPr>
          </a:p>
        </p:txBody>
      </p:sp>
      <p:sp>
        <p:nvSpPr>
          <p:cNvPr id="302" name="Google Shape;302;p46"/>
          <p:cNvSpPr txBox="1"/>
          <p:nvPr/>
        </p:nvSpPr>
        <p:spPr>
          <a:xfrm>
            <a:off x="7008197" y="3865762"/>
            <a:ext cx="1602403" cy="1559297"/>
          </a:xfrm>
          <a:prstGeom prst="rect">
            <a:avLst/>
          </a:prstGeom>
          <a:noFill/>
          <a:ln>
            <a:noFill/>
          </a:ln>
        </p:spPr>
        <p:txBody>
          <a:bodyPr spcFirstLastPara="1" wrap="square" lIns="121900" tIns="121900" rIns="121900" bIns="121900" anchor="t" anchorCtr="0">
            <a:spAutoFit/>
          </a:bodyPr>
          <a:lstStyle/>
          <a:p>
            <a:r>
              <a:rPr lang="en" sz="8533" dirty="0">
                <a:solidFill>
                  <a:schemeClr val="accent1">
                    <a:lumMod val="75000"/>
                  </a:schemeClr>
                </a:solidFill>
                <a:latin typeface="Poppins"/>
                <a:ea typeface="Poppins"/>
                <a:cs typeface="Poppins"/>
                <a:sym typeface="Poppins"/>
              </a:rPr>
              <a:t>15</a:t>
            </a:r>
            <a:endParaRPr sz="8533" dirty="0">
              <a:solidFill>
                <a:schemeClr val="accent1">
                  <a:lumMod val="75000"/>
                </a:schemeClr>
              </a:solidFill>
              <a:latin typeface="Poppins"/>
              <a:ea typeface="Poppins"/>
              <a:cs typeface="Poppins"/>
              <a:sym typeface="Poppins"/>
            </a:endParaRPr>
          </a:p>
        </p:txBody>
      </p:sp>
      <p:sp>
        <p:nvSpPr>
          <p:cNvPr id="303" name="Google Shape;303;p46"/>
          <p:cNvSpPr txBox="1"/>
          <p:nvPr/>
        </p:nvSpPr>
        <p:spPr>
          <a:xfrm>
            <a:off x="10090867" y="3811681"/>
            <a:ext cx="1408000" cy="1559297"/>
          </a:xfrm>
          <a:prstGeom prst="rect">
            <a:avLst/>
          </a:prstGeom>
          <a:noFill/>
          <a:ln>
            <a:noFill/>
          </a:ln>
        </p:spPr>
        <p:txBody>
          <a:bodyPr spcFirstLastPara="1" wrap="square" lIns="121900" tIns="121900" rIns="121900" bIns="121900" anchor="t" anchorCtr="0">
            <a:spAutoFit/>
          </a:bodyPr>
          <a:lstStyle/>
          <a:p>
            <a:r>
              <a:rPr lang="en-US" sz="8533" dirty="0">
                <a:latin typeface="Poppins"/>
                <a:ea typeface="Poppins"/>
                <a:cs typeface="Poppins"/>
                <a:sym typeface="Poppins"/>
              </a:rPr>
              <a:t>1</a:t>
            </a:r>
            <a:endParaRPr sz="8533" dirty="0">
              <a:latin typeface="Poppins"/>
              <a:ea typeface="Poppins"/>
              <a:cs typeface="Poppins"/>
              <a:sym typeface="Poppins"/>
            </a:endParaRPr>
          </a:p>
        </p:txBody>
      </p:sp>
      <p:cxnSp>
        <p:nvCxnSpPr>
          <p:cNvPr id="304" name="Google Shape;304;p46"/>
          <p:cNvCxnSpPr/>
          <p:nvPr/>
        </p:nvCxnSpPr>
        <p:spPr>
          <a:xfrm>
            <a:off x="3257418" y="3811681"/>
            <a:ext cx="0" cy="1816800"/>
          </a:xfrm>
          <a:prstGeom prst="straightConnector1">
            <a:avLst/>
          </a:prstGeom>
          <a:noFill/>
          <a:ln w="19050" cap="flat" cmpd="sng">
            <a:solidFill>
              <a:schemeClr val="lt1"/>
            </a:solidFill>
            <a:prstDash val="solid"/>
            <a:round/>
            <a:headEnd type="none" w="med" len="med"/>
            <a:tailEnd type="none" w="med" len="med"/>
          </a:ln>
        </p:spPr>
      </p:cxnSp>
      <p:cxnSp>
        <p:nvCxnSpPr>
          <p:cNvPr id="305" name="Google Shape;305;p46"/>
          <p:cNvCxnSpPr/>
          <p:nvPr/>
        </p:nvCxnSpPr>
        <p:spPr>
          <a:xfrm>
            <a:off x="9208751" y="3811681"/>
            <a:ext cx="0" cy="1816800"/>
          </a:xfrm>
          <a:prstGeom prst="straightConnector1">
            <a:avLst/>
          </a:prstGeom>
          <a:noFill/>
          <a:ln w="19050" cap="flat" cmpd="sng">
            <a:solidFill>
              <a:schemeClr val="lt1"/>
            </a:solidFill>
            <a:prstDash val="solid"/>
            <a:round/>
            <a:headEnd type="none" w="med" len="med"/>
            <a:tailEnd type="none" w="med" len="med"/>
          </a:ln>
        </p:spPr>
      </p:cxnSp>
      <p:cxnSp>
        <p:nvCxnSpPr>
          <p:cNvPr id="306" name="Google Shape;306;p46"/>
          <p:cNvCxnSpPr/>
          <p:nvPr/>
        </p:nvCxnSpPr>
        <p:spPr>
          <a:xfrm>
            <a:off x="6209885" y="3811681"/>
            <a:ext cx="0" cy="1816800"/>
          </a:xfrm>
          <a:prstGeom prst="straightConnector1">
            <a:avLst/>
          </a:prstGeom>
          <a:noFill/>
          <a:ln w="19050" cap="flat" cmpd="sng">
            <a:solidFill>
              <a:schemeClr val="lt1"/>
            </a:solidFill>
            <a:prstDash val="solid"/>
            <a:round/>
            <a:headEnd type="none" w="med" len="med"/>
            <a:tailEnd type="none" w="med" len="med"/>
          </a:ln>
        </p:spPr>
      </p:cxnSp>
      <p:sp>
        <p:nvSpPr>
          <p:cNvPr id="3" name="TextBox 2">
            <a:extLst>
              <a:ext uri="{FF2B5EF4-FFF2-40B4-BE49-F238E27FC236}">
                <a16:creationId xmlns:a16="http://schemas.microsoft.com/office/drawing/2014/main" id="{2CE0C4AB-D8D3-1887-8CCC-C4F7B8A4665E}"/>
              </a:ext>
            </a:extLst>
          </p:cNvPr>
          <p:cNvSpPr txBox="1"/>
          <p:nvPr/>
        </p:nvSpPr>
        <p:spPr>
          <a:xfrm>
            <a:off x="1111826" y="5855533"/>
            <a:ext cx="6380017" cy="584775"/>
          </a:xfrm>
          <a:prstGeom prst="rect">
            <a:avLst/>
          </a:prstGeom>
          <a:noFill/>
        </p:spPr>
        <p:txBody>
          <a:bodyPr wrap="square" rtlCol="0">
            <a:spAutoFit/>
          </a:bodyPr>
          <a:lstStyle/>
          <a:p>
            <a:r>
              <a:rPr lang="en-US" sz="1600" dirty="0">
                <a:hlinkClick r:id="rId3"/>
              </a:rPr>
              <a:t>Making Abstraction Concrete in the Elementary Classroom (SIGCSE 2024 Presentation (Hung, Vanderberg, Krause, </a:t>
            </a:r>
            <a:r>
              <a:rPr lang="en-US" sz="1600" dirty="0" err="1">
                <a:hlinkClick r:id="rId3"/>
              </a:rPr>
              <a:t>Skuratowicz</a:t>
            </a:r>
            <a:r>
              <a:rPr lang="en-US" sz="1600" dirty="0">
                <a:hlinkClick r:id="rId3"/>
              </a:rPr>
              <a:t>)</a:t>
            </a:r>
            <a:endParaRPr lang="en-US" sz="16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4774A-DC5D-EDD8-E704-746FCFD0E479}"/>
              </a:ext>
            </a:extLst>
          </p:cNvPr>
          <p:cNvSpPr>
            <a:spLocks noGrp="1"/>
          </p:cNvSpPr>
          <p:nvPr>
            <p:ph type="ctrTitle"/>
          </p:nvPr>
        </p:nvSpPr>
        <p:spPr/>
        <p:txBody>
          <a:bodyPr/>
          <a:lstStyle/>
          <a:p>
            <a:r>
              <a:rPr lang="en-US" dirty="0"/>
              <a:t>It’s All About Abstraction</a:t>
            </a:r>
          </a:p>
        </p:txBody>
      </p:sp>
      <p:sp>
        <p:nvSpPr>
          <p:cNvPr id="3" name="Subtitle 2">
            <a:extLst>
              <a:ext uri="{FF2B5EF4-FFF2-40B4-BE49-F238E27FC236}">
                <a16:creationId xmlns:a16="http://schemas.microsoft.com/office/drawing/2014/main" id="{DE079D90-D7E1-CFB4-8E45-9FBBCB0292B5}"/>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1342120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C61F3-1B21-E02F-0902-90F5442E3E58}"/>
              </a:ext>
            </a:extLst>
          </p:cNvPr>
          <p:cNvSpPr>
            <a:spLocks noGrp="1"/>
          </p:cNvSpPr>
          <p:nvPr>
            <p:ph type="title"/>
          </p:nvPr>
        </p:nvSpPr>
        <p:spPr/>
        <p:txBody>
          <a:bodyPr/>
          <a:lstStyle/>
          <a:p>
            <a:r>
              <a:rPr lang="en-US" dirty="0"/>
              <a:t>Variables Are Abstractions</a:t>
            </a:r>
          </a:p>
        </p:txBody>
      </p:sp>
      <p:sp>
        <p:nvSpPr>
          <p:cNvPr id="3" name="Content Placeholder 2">
            <a:extLst>
              <a:ext uri="{FF2B5EF4-FFF2-40B4-BE49-F238E27FC236}">
                <a16:creationId xmlns:a16="http://schemas.microsoft.com/office/drawing/2014/main" id="{D8531CAE-9AB0-84A5-4D20-DF108F090EAD}"/>
              </a:ext>
            </a:extLst>
          </p:cNvPr>
          <p:cNvSpPr>
            <a:spLocks noGrp="1"/>
          </p:cNvSpPr>
          <p:nvPr>
            <p:ph idx="1"/>
          </p:nvPr>
        </p:nvSpPr>
        <p:spPr/>
        <p:txBody>
          <a:bodyPr/>
          <a:lstStyle/>
          <a:p>
            <a:endParaRPr lang="en-US" dirty="0"/>
          </a:p>
        </p:txBody>
      </p:sp>
      <p:sp>
        <p:nvSpPr>
          <p:cNvPr id="4" name="Oval 3">
            <a:extLst>
              <a:ext uri="{FF2B5EF4-FFF2-40B4-BE49-F238E27FC236}">
                <a16:creationId xmlns:a16="http://schemas.microsoft.com/office/drawing/2014/main" id="{393A77E3-DFBB-04D9-EF86-E555D9E5EC63}"/>
              </a:ext>
            </a:extLst>
          </p:cNvPr>
          <p:cNvSpPr/>
          <p:nvPr/>
        </p:nvSpPr>
        <p:spPr>
          <a:xfrm>
            <a:off x="6384599" y="784429"/>
            <a:ext cx="5138919" cy="532899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latin typeface="+mj-lt"/>
              </a:rPr>
              <a:t>Lists Are Abstractions of Many Variables</a:t>
            </a:r>
          </a:p>
        </p:txBody>
      </p:sp>
    </p:spTree>
    <p:extLst>
      <p:ext uri="{BB962C8B-B14F-4D97-AF65-F5344CB8AC3E}">
        <p14:creationId xmlns:p14="http://schemas.microsoft.com/office/powerpoint/2010/main" val="19375710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DC5F9-B9B3-6671-9561-3CF52D3C4134}"/>
              </a:ext>
            </a:extLst>
          </p:cNvPr>
          <p:cNvSpPr>
            <a:spLocks noGrp="1"/>
          </p:cNvSpPr>
          <p:nvPr>
            <p:ph type="title"/>
          </p:nvPr>
        </p:nvSpPr>
        <p:spPr/>
        <p:txBody>
          <a:bodyPr/>
          <a:lstStyle/>
          <a:p>
            <a:r>
              <a:rPr lang="en-US" dirty="0"/>
              <a:t>Data and Algorithmic Abstraction</a:t>
            </a:r>
          </a:p>
        </p:txBody>
      </p:sp>
      <p:sp>
        <p:nvSpPr>
          <p:cNvPr id="3" name="Content Placeholder 2">
            <a:extLst>
              <a:ext uri="{FF2B5EF4-FFF2-40B4-BE49-F238E27FC236}">
                <a16:creationId xmlns:a16="http://schemas.microsoft.com/office/drawing/2014/main" id="{AEB02DD5-C352-2A7D-59E7-56B29371A09D}"/>
              </a:ext>
            </a:extLst>
          </p:cNvPr>
          <p:cNvSpPr>
            <a:spLocks noGrp="1"/>
          </p:cNvSpPr>
          <p:nvPr>
            <p:ph sz="quarter" idx="13"/>
          </p:nvPr>
        </p:nvSpPr>
        <p:spPr>
          <a:xfrm>
            <a:off x="838200" y="1838099"/>
            <a:ext cx="10290464" cy="4375665"/>
          </a:xfrm>
        </p:spPr>
        <p:txBody>
          <a:bodyPr>
            <a:normAutofit/>
          </a:bodyPr>
          <a:lstStyle/>
          <a:p>
            <a:r>
              <a:rPr lang="en-US" sz="2400" b="1" dirty="0">
                <a:solidFill>
                  <a:schemeClr val="accent2">
                    <a:lumMod val="75000"/>
                  </a:schemeClr>
                </a:solidFill>
              </a:rPr>
              <a:t>Abstraction</a:t>
            </a:r>
            <a:r>
              <a:rPr lang="en-US" sz="2400" dirty="0">
                <a:solidFill>
                  <a:schemeClr val="accent2">
                    <a:lumMod val="75000"/>
                  </a:schemeClr>
                </a:solidFill>
              </a:rPr>
              <a:t> is the process of filtering complex or detailed information to create a simplified version or representation.</a:t>
            </a:r>
          </a:p>
          <a:p>
            <a:r>
              <a:rPr lang="en-US" sz="2400" b="1" dirty="0"/>
              <a:t>Data abstraction</a:t>
            </a:r>
            <a:r>
              <a:rPr lang="en-US" sz="2400" dirty="0"/>
              <a:t> is the process of hiding the complex implementation details of data structures and exposing only the essential features necessary for interacting with the data. It allows programmers to work with data at a higher conceptual level without worrying about low-level operations.</a:t>
            </a:r>
          </a:p>
          <a:p>
            <a:r>
              <a:rPr lang="en-US" sz="2400" b="1" dirty="0"/>
              <a:t>Algorithmic abstraction</a:t>
            </a:r>
            <a:r>
              <a:rPr lang="en-US" sz="2400" dirty="0"/>
              <a:t> is the process of designing algorithms by focusing on high-level operations while ignoring low-level implementation details.  It allows programmers to describe </a:t>
            </a:r>
            <a:r>
              <a:rPr lang="en-US" sz="2400" b="1" dirty="0"/>
              <a:t>what</a:t>
            </a:r>
            <a:r>
              <a:rPr lang="en-US" sz="2400" dirty="0"/>
              <a:t> an algorithm should do rather than </a:t>
            </a:r>
            <a:r>
              <a:rPr lang="en-US" sz="2400" b="1" dirty="0"/>
              <a:t>how</a:t>
            </a:r>
            <a:r>
              <a:rPr lang="en-US" sz="2400" dirty="0"/>
              <a:t> each step is executed in detail.</a:t>
            </a:r>
          </a:p>
        </p:txBody>
      </p:sp>
    </p:spTree>
    <p:extLst>
      <p:ext uri="{BB962C8B-B14F-4D97-AF65-F5344CB8AC3E}">
        <p14:creationId xmlns:p14="http://schemas.microsoft.com/office/powerpoint/2010/main" val="30370064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56FE4-5606-2727-0034-C158589F9FF9}"/>
              </a:ext>
            </a:extLst>
          </p:cNvPr>
          <p:cNvSpPr>
            <a:spLocks noGrp="1"/>
          </p:cNvSpPr>
          <p:nvPr>
            <p:ph type="title"/>
          </p:nvPr>
        </p:nvSpPr>
        <p:spPr/>
        <p:txBody>
          <a:bodyPr/>
          <a:lstStyle/>
          <a:p>
            <a:r>
              <a:rPr lang="en-US" dirty="0"/>
              <a:t>Modern Digital World Built Upon </a:t>
            </a:r>
            <a:br>
              <a:rPr lang="en-US" dirty="0"/>
            </a:br>
            <a:r>
              <a:rPr lang="en-US" dirty="0"/>
              <a:t>Layers of Abstraction</a:t>
            </a:r>
          </a:p>
        </p:txBody>
      </p:sp>
      <p:sp>
        <p:nvSpPr>
          <p:cNvPr id="3" name="Content Placeholder 2">
            <a:extLst>
              <a:ext uri="{FF2B5EF4-FFF2-40B4-BE49-F238E27FC236}">
                <a16:creationId xmlns:a16="http://schemas.microsoft.com/office/drawing/2014/main" id="{9F5848D7-9E09-6A80-8EC9-7C986015B3AB}"/>
              </a:ext>
            </a:extLst>
          </p:cNvPr>
          <p:cNvSpPr>
            <a:spLocks noGrp="1"/>
          </p:cNvSpPr>
          <p:nvPr>
            <p:ph idx="1"/>
          </p:nvPr>
        </p:nvSpPr>
        <p:spPr/>
        <p:txBody>
          <a:bodyPr/>
          <a:lstStyle/>
          <a:p>
            <a:r>
              <a:rPr lang="en-US" b="0" i="0" dirty="0">
                <a:solidFill>
                  <a:srgbClr val="202122"/>
                </a:solidFill>
                <a:effectLst/>
                <a:latin typeface="Arial" panose="020B0604020202020204" pitchFamily="34" charset="0"/>
              </a:rPr>
              <a:t>Each layer of abstraction </a:t>
            </a:r>
            <a:r>
              <a:rPr lang="en-US" dirty="0">
                <a:solidFill>
                  <a:srgbClr val="202122"/>
                </a:solidFill>
                <a:latin typeface="Arial" panose="020B0604020202020204" pitchFamily="34" charset="0"/>
              </a:rPr>
              <a:t>s</a:t>
            </a:r>
            <a:r>
              <a:rPr lang="en-US" b="0" i="0" dirty="0">
                <a:solidFill>
                  <a:srgbClr val="202122"/>
                </a:solidFill>
                <a:effectLst/>
                <a:latin typeface="Arial" panose="020B0604020202020204" pitchFamily="34" charset="0"/>
              </a:rPr>
              <a:t>implifies </a:t>
            </a:r>
            <a:r>
              <a:rPr lang="en-US" dirty="0">
                <a:solidFill>
                  <a:srgbClr val="202122"/>
                </a:solidFill>
                <a:latin typeface="Arial" panose="020B0604020202020204" pitchFamily="34" charset="0"/>
              </a:rPr>
              <a:t>t</a:t>
            </a:r>
            <a:r>
              <a:rPr lang="en-US" b="0" i="0" dirty="0">
                <a:solidFill>
                  <a:srgbClr val="202122"/>
                </a:solidFill>
                <a:effectLst/>
                <a:latin typeface="Arial" panose="020B0604020202020204" pitchFamily="34" charset="0"/>
              </a:rPr>
              <a:t>he </a:t>
            </a:r>
            <a:r>
              <a:rPr lang="en-US" dirty="0">
                <a:solidFill>
                  <a:srgbClr val="202122"/>
                </a:solidFill>
                <a:latin typeface="Arial" panose="020B0604020202020204" pitchFamily="34" charset="0"/>
              </a:rPr>
              <a:t>l</a:t>
            </a:r>
            <a:r>
              <a:rPr lang="en-US" b="0" i="0" dirty="0">
                <a:solidFill>
                  <a:srgbClr val="202122"/>
                </a:solidFill>
                <a:effectLst/>
                <a:latin typeface="Arial" panose="020B0604020202020204" pitchFamily="34" charset="0"/>
              </a:rPr>
              <a:t>ayer </a:t>
            </a:r>
            <a:r>
              <a:rPr lang="en-US" dirty="0">
                <a:solidFill>
                  <a:srgbClr val="202122"/>
                </a:solidFill>
                <a:latin typeface="Arial" panose="020B0604020202020204" pitchFamily="34" charset="0"/>
              </a:rPr>
              <a:t>b</a:t>
            </a:r>
            <a:r>
              <a:rPr lang="en-US" b="0" i="0" dirty="0">
                <a:solidFill>
                  <a:srgbClr val="202122"/>
                </a:solidFill>
                <a:effectLst/>
                <a:latin typeface="Arial" panose="020B0604020202020204" pitchFamily="34" charset="0"/>
              </a:rPr>
              <a:t>elow it.</a:t>
            </a:r>
          </a:p>
          <a:p>
            <a:endParaRPr lang="en-US" dirty="0">
              <a:solidFill>
                <a:srgbClr val="202122"/>
              </a:solidFill>
              <a:latin typeface="Arial" panose="020B0604020202020204" pitchFamily="34" charset="0"/>
            </a:endParaRPr>
          </a:p>
          <a:p>
            <a:r>
              <a:rPr lang="en-US" dirty="0">
                <a:solidFill>
                  <a:srgbClr val="202122"/>
                </a:solidFill>
                <a:latin typeface="Arial" panose="020B0604020202020204" pitchFamily="34" charset="0"/>
              </a:rPr>
              <a:t>By building on the top layers, we can take easy advantage of all the layers of accumulated computer science knowhow below it</a:t>
            </a:r>
          </a:p>
          <a:p>
            <a:endParaRPr lang="en-US" dirty="0">
              <a:solidFill>
                <a:srgbClr val="202122"/>
              </a:solidFill>
              <a:latin typeface="Arial" panose="020B0604020202020204" pitchFamily="34" charset="0"/>
            </a:endParaRPr>
          </a:p>
          <a:p>
            <a:r>
              <a:rPr lang="en-US" b="0" i="0" dirty="0">
                <a:solidFill>
                  <a:srgbClr val="202122"/>
                </a:solidFill>
                <a:effectLst/>
                <a:latin typeface="Arial" panose="020B0604020202020204" pitchFamily="34" charset="0"/>
              </a:rPr>
              <a:t>Any sufficiently advanced technology is indistinguishable from magic.   Arthur C. Clarke</a:t>
            </a:r>
          </a:p>
          <a:p>
            <a:endParaRPr lang="en-US" dirty="0"/>
          </a:p>
        </p:txBody>
      </p:sp>
    </p:spTree>
    <p:extLst>
      <p:ext uri="{BB962C8B-B14F-4D97-AF65-F5344CB8AC3E}">
        <p14:creationId xmlns:p14="http://schemas.microsoft.com/office/powerpoint/2010/main" val="26361170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6F705-452E-F68A-41A8-C87650B1FE86}"/>
              </a:ext>
            </a:extLst>
          </p:cNvPr>
          <p:cNvSpPr>
            <a:spLocks noGrp="1"/>
          </p:cNvSpPr>
          <p:nvPr>
            <p:ph type="title"/>
          </p:nvPr>
        </p:nvSpPr>
        <p:spPr>
          <a:xfrm>
            <a:off x="838200" y="304803"/>
            <a:ext cx="10515600" cy="1025233"/>
          </a:xfrm>
        </p:spPr>
        <p:txBody>
          <a:bodyPr/>
          <a:lstStyle/>
          <a:p>
            <a:r>
              <a:rPr lang="en-US" dirty="0"/>
              <a:t>The Bridge of Abstraction</a:t>
            </a:r>
          </a:p>
        </p:txBody>
      </p:sp>
      <p:sp>
        <p:nvSpPr>
          <p:cNvPr id="3" name="Content Placeholder 2">
            <a:extLst>
              <a:ext uri="{FF2B5EF4-FFF2-40B4-BE49-F238E27FC236}">
                <a16:creationId xmlns:a16="http://schemas.microsoft.com/office/drawing/2014/main" id="{711EA739-D114-6167-98FF-DE95B536B1B6}"/>
              </a:ext>
            </a:extLst>
          </p:cNvPr>
          <p:cNvSpPr>
            <a:spLocks noGrp="1"/>
          </p:cNvSpPr>
          <p:nvPr>
            <p:ph sz="quarter" idx="13"/>
          </p:nvPr>
        </p:nvSpPr>
        <p:spPr>
          <a:xfrm>
            <a:off x="838200" y="1662545"/>
            <a:ext cx="8555182" cy="4890652"/>
          </a:xfrm>
        </p:spPr>
        <p:txBody>
          <a:bodyPr>
            <a:normAutofit/>
          </a:bodyPr>
          <a:lstStyle/>
          <a:p>
            <a:r>
              <a:rPr lang="en-US" b="0" i="0" dirty="0">
                <a:solidFill>
                  <a:srgbClr val="333333"/>
                </a:solidFill>
                <a:effectLst/>
                <a:latin typeface="Helvetica Neue"/>
              </a:rPr>
              <a:t>Abstraction helps explain </a:t>
            </a:r>
          </a:p>
          <a:p>
            <a:pPr lvl="1"/>
            <a:r>
              <a:rPr lang="en-US" b="0" i="0" dirty="0">
                <a:solidFill>
                  <a:srgbClr val="333333"/>
                </a:solidFill>
                <a:effectLst/>
                <a:latin typeface="Helvetica Neue"/>
              </a:rPr>
              <a:t>why all students need to learn some computer science, but</a:t>
            </a:r>
          </a:p>
          <a:p>
            <a:pPr lvl="1"/>
            <a:r>
              <a:rPr lang="en-US" b="0" i="0" dirty="0">
                <a:solidFill>
                  <a:srgbClr val="333333"/>
                </a:solidFill>
                <a:effectLst/>
                <a:latin typeface="Helvetica Neue"/>
              </a:rPr>
              <a:t>not everyone needs to major in it.  </a:t>
            </a:r>
          </a:p>
          <a:p>
            <a:r>
              <a:rPr lang="en-US" b="0" i="0" dirty="0">
                <a:solidFill>
                  <a:srgbClr val="333333"/>
                </a:solidFill>
                <a:effectLst/>
                <a:latin typeface="Helvetica Neue"/>
              </a:rPr>
              <a:t>Abstraction in CS provides the literacy between </a:t>
            </a:r>
          </a:p>
          <a:p>
            <a:pPr lvl="1"/>
            <a:r>
              <a:rPr lang="en-US" b="0" i="0" dirty="0">
                <a:solidFill>
                  <a:srgbClr val="333333"/>
                </a:solidFill>
                <a:effectLst/>
                <a:latin typeface="Helvetica Neue"/>
              </a:rPr>
              <a:t>math </a:t>
            </a:r>
            <a:r>
              <a:rPr lang="en-US" dirty="0">
                <a:solidFill>
                  <a:srgbClr val="333333"/>
                </a:solidFill>
                <a:latin typeface="Helvetica Neue"/>
              </a:rPr>
              <a:t>- </a:t>
            </a:r>
            <a:r>
              <a:rPr lang="en-US" b="0" i="0" dirty="0">
                <a:solidFill>
                  <a:srgbClr val="333333"/>
                </a:solidFill>
                <a:effectLst/>
                <a:latin typeface="Helvetica Neue"/>
              </a:rPr>
              <a:t>precise but lacks context, and </a:t>
            </a:r>
          </a:p>
          <a:p>
            <a:pPr lvl="1"/>
            <a:r>
              <a:rPr lang="en-US" b="0" i="0" dirty="0">
                <a:solidFill>
                  <a:srgbClr val="333333"/>
                </a:solidFill>
                <a:effectLst/>
                <a:latin typeface="Helvetica Neue"/>
              </a:rPr>
              <a:t>natural language - provides context but is imprecise</a:t>
            </a:r>
          </a:p>
          <a:p>
            <a:r>
              <a:rPr lang="en-US" dirty="0">
                <a:solidFill>
                  <a:srgbClr val="333333"/>
                </a:solidFill>
                <a:latin typeface="Helvetica Neue"/>
              </a:rPr>
              <a:t>Abstraction </a:t>
            </a:r>
            <a:r>
              <a:rPr lang="en-US" b="0" i="0" dirty="0">
                <a:solidFill>
                  <a:srgbClr val="333333"/>
                </a:solidFill>
                <a:effectLst/>
                <a:latin typeface="Helvetica Neue"/>
              </a:rPr>
              <a:t>provides the bridge language between </a:t>
            </a:r>
          </a:p>
          <a:p>
            <a:pPr lvl="1"/>
            <a:r>
              <a:rPr lang="en-US" b="0" i="0" dirty="0">
                <a:solidFill>
                  <a:srgbClr val="333333"/>
                </a:solidFill>
                <a:effectLst/>
                <a:latin typeface="Helvetica Neue"/>
              </a:rPr>
              <a:t>humans - who often know what they want to do - even if they can't do it well, and </a:t>
            </a:r>
          </a:p>
          <a:p>
            <a:pPr lvl="1"/>
            <a:r>
              <a:rPr lang="en-US" b="0" i="0" dirty="0">
                <a:solidFill>
                  <a:srgbClr val="333333"/>
                </a:solidFill>
                <a:effectLst/>
                <a:latin typeface="Helvetica Neue"/>
              </a:rPr>
              <a:t>computers - which don't know what they want to do but do it incredibly well if given the correct instructions. </a:t>
            </a:r>
            <a:endParaRPr lang="en-US" dirty="0"/>
          </a:p>
        </p:txBody>
      </p:sp>
      <p:pic>
        <p:nvPicPr>
          <p:cNvPr id="5" name="Picture 4" descr="A stone bridge over water with Arch bridge in the background&#10;&#10;AI-generated content may be incorrect.">
            <a:extLst>
              <a:ext uri="{FF2B5EF4-FFF2-40B4-BE49-F238E27FC236}">
                <a16:creationId xmlns:a16="http://schemas.microsoft.com/office/drawing/2014/main" id="{3AC828D0-36B9-D9D2-DE5E-CB3CE8FD96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1530" y="617655"/>
            <a:ext cx="4309299" cy="2572113"/>
          </a:xfrm>
          <a:prstGeom prst="rect">
            <a:avLst/>
          </a:prstGeom>
        </p:spPr>
      </p:pic>
    </p:spTree>
    <p:extLst>
      <p:ext uri="{BB962C8B-B14F-4D97-AF65-F5344CB8AC3E}">
        <p14:creationId xmlns:p14="http://schemas.microsoft.com/office/powerpoint/2010/main" val="25996536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DD76E35F-93FA-A212-97DF-E74E66EC3119}"/>
              </a:ext>
            </a:extLst>
          </p:cNvPr>
          <p:cNvSpPr/>
          <p:nvPr/>
        </p:nvSpPr>
        <p:spPr>
          <a:xfrm>
            <a:off x="1194619" y="796413"/>
            <a:ext cx="8686800" cy="519143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t>EdTech Primarily Deals with the Top Layer of Abstraction</a:t>
            </a:r>
          </a:p>
        </p:txBody>
      </p:sp>
    </p:spTree>
    <p:extLst>
      <p:ext uri="{BB962C8B-B14F-4D97-AF65-F5344CB8AC3E}">
        <p14:creationId xmlns:p14="http://schemas.microsoft.com/office/powerpoint/2010/main" val="17009799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3A05A-603A-7638-F122-4A5B9C25F28D}"/>
              </a:ext>
            </a:extLst>
          </p:cNvPr>
          <p:cNvSpPr>
            <a:spLocks noGrp="1"/>
          </p:cNvSpPr>
          <p:nvPr>
            <p:ph type="ctrTitle"/>
          </p:nvPr>
        </p:nvSpPr>
        <p:spPr/>
        <p:txBody>
          <a:bodyPr/>
          <a:lstStyle/>
          <a:p>
            <a:r>
              <a:rPr lang="en-US" dirty="0"/>
              <a:t>Data Abstraction</a:t>
            </a:r>
          </a:p>
        </p:txBody>
      </p:sp>
      <p:sp>
        <p:nvSpPr>
          <p:cNvPr id="3" name="Subtitle 2">
            <a:extLst>
              <a:ext uri="{FF2B5EF4-FFF2-40B4-BE49-F238E27FC236}">
                <a16:creationId xmlns:a16="http://schemas.microsoft.com/office/drawing/2014/main" id="{BA9E7F2B-45E1-85D1-F893-17B8B17391F6}"/>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5143067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3B27C-1B35-73B8-FC3A-306CE2FF3845}"/>
              </a:ext>
            </a:extLst>
          </p:cNvPr>
          <p:cNvSpPr>
            <a:spLocks noGrp="1"/>
          </p:cNvSpPr>
          <p:nvPr>
            <p:ph type="title"/>
          </p:nvPr>
        </p:nvSpPr>
        <p:spPr>
          <a:xfrm>
            <a:off x="838200" y="304803"/>
            <a:ext cx="10515600" cy="907309"/>
          </a:xfrm>
        </p:spPr>
        <p:txBody>
          <a:bodyPr/>
          <a:lstStyle/>
          <a:p>
            <a:r>
              <a:rPr lang="en-US" dirty="0"/>
              <a:t>A Simple Scratch Program</a:t>
            </a:r>
          </a:p>
        </p:txBody>
      </p:sp>
      <p:pic>
        <p:nvPicPr>
          <p:cNvPr id="4" name="video1903894119">
            <a:hlinkClick r:id="" action="ppaction://media"/>
            <a:extLst>
              <a:ext uri="{FF2B5EF4-FFF2-40B4-BE49-F238E27FC236}">
                <a16:creationId xmlns:a16="http://schemas.microsoft.com/office/drawing/2014/main" id="{F9FA2A5C-60B6-4749-2115-2F431D467191}"/>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1385925" y="1212112"/>
            <a:ext cx="9204103" cy="5177548"/>
          </a:xfrm>
        </p:spPr>
      </p:pic>
    </p:spTree>
    <p:extLst>
      <p:ext uri="{BB962C8B-B14F-4D97-AF65-F5344CB8AC3E}">
        <p14:creationId xmlns:p14="http://schemas.microsoft.com/office/powerpoint/2010/main" val="423165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4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555F0-183A-996C-F55D-6681CEA68DAD}"/>
              </a:ext>
            </a:extLst>
          </p:cNvPr>
          <p:cNvSpPr>
            <a:spLocks noGrp="1"/>
          </p:cNvSpPr>
          <p:nvPr>
            <p:ph type="title"/>
          </p:nvPr>
        </p:nvSpPr>
        <p:spPr/>
        <p:txBody>
          <a:bodyPr/>
          <a:lstStyle/>
          <a:p>
            <a:r>
              <a:rPr lang="en-US" dirty="0"/>
              <a:t>Layers of Data Abstraction (I)</a:t>
            </a:r>
            <a:br>
              <a:rPr lang="en-US" dirty="0"/>
            </a:br>
            <a:endParaRPr lang="en-US" dirty="0"/>
          </a:p>
        </p:txBody>
      </p:sp>
      <p:sp>
        <p:nvSpPr>
          <p:cNvPr id="3" name="Content Placeholder 2">
            <a:extLst>
              <a:ext uri="{FF2B5EF4-FFF2-40B4-BE49-F238E27FC236}">
                <a16:creationId xmlns:a16="http://schemas.microsoft.com/office/drawing/2014/main" id="{C2B4314D-A8F1-EB59-2199-E25AE9D243C3}"/>
              </a:ext>
            </a:extLst>
          </p:cNvPr>
          <p:cNvSpPr>
            <a:spLocks noGrp="1"/>
          </p:cNvSpPr>
          <p:nvPr>
            <p:ph sz="quarter" idx="13"/>
          </p:nvPr>
        </p:nvSpPr>
        <p:spPr>
          <a:xfrm>
            <a:off x="329046" y="1629175"/>
            <a:ext cx="4743893" cy="4284889"/>
          </a:xfrm>
        </p:spPr>
        <p:txBody>
          <a:bodyPr>
            <a:normAutofit/>
          </a:bodyPr>
          <a:lstStyle/>
          <a:p>
            <a:r>
              <a:rPr lang="en-US" sz="2800" dirty="0">
                <a:solidFill>
                  <a:schemeClr val="accent2"/>
                </a:solidFill>
              </a:rPr>
              <a:t>Pictures:</a:t>
            </a:r>
            <a:r>
              <a:rPr lang="en-US" sz="2800" dirty="0"/>
              <a:t>  Not a real crab or real ocean floor </a:t>
            </a:r>
          </a:p>
          <a:p>
            <a:r>
              <a:rPr lang="en-US" sz="2800" dirty="0">
                <a:solidFill>
                  <a:schemeClr val="accent2"/>
                </a:solidFill>
              </a:rPr>
              <a:t>Layers: </a:t>
            </a:r>
            <a:r>
              <a:rPr lang="en-US" sz="2800" dirty="0"/>
              <a:t>Crab picture appears in front of ocean floor picture</a:t>
            </a:r>
          </a:p>
          <a:p>
            <a:r>
              <a:rPr lang="en-US" sz="2800" dirty="0">
                <a:solidFill>
                  <a:schemeClr val="accent2"/>
                </a:solidFill>
              </a:rPr>
              <a:t>Position: </a:t>
            </a:r>
            <a:r>
              <a:rPr lang="en-US" sz="2800" dirty="0"/>
              <a:t>Crab picture moves just by moving the center on x-y grid</a:t>
            </a:r>
          </a:p>
        </p:txBody>
      </p:sp>
      <p:pic>
        <p:nvPicPr>
          <p:cNvPr id="5" name="Picture 4">
            <a:extLst>
              <a:ext uri="{FF2B5EF4-FFF2-40B4-BE49-F238E27FC236}">
                <a16:creationId xmlns:a16="http://schemas.microsoft.com/office/drawing/2014/main" id="{B5EA1B34-0579-F52A-3FE9-D905DA3A29D2}"/>
              </a:ext>
            </a:extLst>
          </p:cNvPr>
          <p:cNvPicPr>
            <a:picLocks noChangeAspect="1"/>
          </p:cNvPicPr>
          <p:nvPr/>
        </p:nvPicPr>
        <p:blipFill>
          <a:blip r:embed="rId2"/>
          <a:stretch>
            <a:fillRect/>
          </a:stretch>
        </p:blipFill>
        <p:spPr>
          <a:xfrm>
            <a:off x="5325361" y="1629175"/>
            <a:ext cx="6806022" cy="4284889"/>
          </a:xfrm>
          <a:prstGeom prst="rect">
            <a:avLst/>
          </a:prstGeom>
        </p:spPr>
      </p:pic>
    </p:spTree>
    <p:extLst>
      <p:ext uri="{BB962C8B-B14F-4D97-AF65-F5344CB8AC3E}">
        <p14:creationId xmlns:p14="http://schemas.microsoft.com/office/powerpoint/2010/main" val="1837627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black background with a black square&#10;&#10;AI-generated content may be incorrect.">
            <a:extLst>
              <a:ext uri="{FF2B5EF4-FFF2-40B4-BE49-F238E27FC236}">
                <a16:creationId xmlns:a16="http://schemas.microsoft.com/office/drawing/2014/main" id="{CFB557D9-ED59-A04C-F114-B31568384367}"/>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59050" y="466702"/>
            <a:ext cx="6420889" cy="800989"/>
          </a:xfrm>
        </p:spPr>
      </p:pic>
      <p:pic>
        <p:nvPicPr>
          <p:cNvPr id="6" name="Picture Placeholder 5" descr="A logo with a rainbow colored circle&#10;&#10;AI-generated content may be incorrect.">
            <a:extLst>
              <a:ext uri="{FF2B5EF4-FFF2-40B4-BE49-F238E27FC236}">
                <a16:creationId xmlns:a16="http://schemas.microsoft.com/office/drawing/2014/main" id="{4F8A0F7F-FA10-FD2B-56BD-56DA4F1A08C2}"/>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5" r="15"/>
          <a:stretch>
            <a:fillRect/>
          </a:stretch>
        </p:blipFill>
        <p:spPr>
          <a:xfrm>
            <a:off x="7504159" y="746599"/>
            <a:ext cx="3551768" cy="3551768"/>
          </a:xfrm>
        </p:spPr>
      </p:pic>
      <p:sp>
        <p:nvSpPr>
          <p:cNvPr id="11" name="TextBox 10">
            <a:extLst>
              <a:ext uri="{FF2B5EF4-FFF2-40B4-BE49-F238E27FC236}">
                <a16:creationId xmlns:a16="http://schemas.microsoft.com/office/drawing/2014/main" id="{672B2683-131F-B316-8738-AA50132410C4}"/>
              </a:ext>
            </a:extLst>
          </p:cNvPr>
          <p:cNvSpPr txBox="1"/>
          <p:nvPr/>
        </p:nvSpPr>
        <p:spPr>
          <a:xfrm>
            <a:off x="793785" y="1459939"/>
            <a:ext cx="6151418" cy="5262979"/>
          </a:xfrm>
          <a:prstGeom prst="rect">
            <a:avLst/>
          </a:prstGeom>
          <a:noFill/>
        </p:spPr>
        <p:txBody>
          <a:bodyPr wrap="square" rtlCol="0">
            <a:spAutoFit/>
          </a:bodyPr>
          <a:lstStyle/>
          <a:p>
            <a:pPr marL="285750" indent="-285750">
              <a:buFont typeface="Arial" panose="020B0604020202020204" pitchFamily="34" charset="0"/>
              <a:buChar char="•"/>
            </a:pPr>
            <a:r>
              <a:rPr lang="en-US" sz="2400" b="1" dirty="0"/>
              <a:t>Computer Science Teachers Association</a:t>
            </a:r>
          </a:p>
          <a:p>
            <a:pPr marL="285750" indent="-285750">
              <a:buFont typeface="Arial" panose="020B0604020202020204" pitchFamily="34" charset="0"/>
              <a:buChar char="•"/>
            </a:pPr>
            <a:endParaRPr lang="en-US" sz="2400" b="1" dirty="0"/>
          </a:p>
          <a:p>
            <a:pPr marL="285750" indent="-285750">
              <a:buFont typeface="Arial" panose="020B0604020202020204" pitchFamily="34" charset="0"/>
              <a:buChar char="•"/>
            </a:pPr>
            <a:r>
              <a:rPr lang="en-US" sz="2400" b="1" dirty="0"/>
              <a:t>Merger of 4 CSTA chapters in Washington (Nov 2025)</a:t>
            </a:r>
          </a:p>
          <a:p>
            <a:pPr marL="742950" lvl="1" indent="-285750">
              <a:buFont typeface="Arial" panose="020B0604020202020204" pitchFamily="34" charset="0"/>
              <a:buChar char="•"/>
            </a:pPr>
            <a:r>
              <a:rPr lang="en-US" sz="2400" b="1" dirty="0"/>
              <a:t>Puget Sound</a:t>
            </a:r>
          </a:p>
          <a:p>
            <a:pPr marL="742950" lvl="1" indent="-285750">
              <a:buFont typeface="Arial" panose="020B0604020202020204" pitchFamily="34" charset="0"/>
              <a:buChar char="•"/>
            </a:pPr>
            <a:r>
              <a:rPr lang="en-US" sz="2400" b="1" dirty="0"/>
              <a:t>Central Washington</a:t>
            </a:r>
          </a:p>
          <a:p>
            <a:pPr marL="742950" lvl="1" indent="-285750">
              <a:buFont typeface="Arial" panose="020B0604020202020204" pitchFamily="34" charset="0"/>
              <a:buChar char="•"/>
            </a:pPr>
            <a:r>
              <a:rPr lang="en-US" sz="2400" b="1" dirty="0"/>
              <a:t>Mid-Columbia</a:t>
            </a:r>
          </a:p>
          <a:p>
            <a:pPr marL="742950" lvl="1" indent="-285750">
              <a:buFont typeface="Arial" panose="020B0604020202020204" pitchFamily="34" charset="0"/>
              <a:buChar char="•"/>
            </a:pPr>
            <a:r>
              <a:rPr lang="en-US" sz="2400" b="1" dirty="0"/>
              <a:t>Spokane</a:t>
            </a:r>
          </a:p>
          <a:p>
            <a:pPr marL="742950" lvl="1" indent="-285750">
              <a:buFont typeface="Arial" panose="020B0604020202020204" pitchFamily="34" charset="0"/>
              <a:buChar char="•"/>
            </a:pPr>
            <a:endParaRPr lang="en-US" sz="2400" b="1" dirty="0"/>
          </a:p>
          <a:p>
            <a:pPr marL="285750" indent="-285750">
              <a:buFont typeface="Arial" panose="020B0604020202020204" pitchFamily="34" charset="0"/>
              <a:buChar char="•"/>
            </a:pPr>
            <a:r>
              <a:rPr lang="en-US" sz="2400" b="1" dirty="0"/>
              <a:t>Active chapter with over 370 members</a:t>
            </a:r>
          </a:p>
          <a:p>
            <a:pPr marL="285750" indent="-285750">
              <a:buFont typeface="Arial" panose="020B0604020202020204" pitchFamily="34" charset="0"/>
              <a:buChar char="•"/>
            </a:pPr>
            <a:endParaRPr lang="en-US" sz="2400" b="1" dirty="0"/>
          </a:p>
          <a:p>
            <a:pPr marL="285750" indent="-285750">
              <a:buFont typeface="Arial" panose="020B0604020202020204" pitchFamily="34" charset="0"/>
              <a:buChar char="•"/>
            </a:pPr>
            <a:r>
              <a:rPr lang="en-US" sz="2400" b="1" dirty="0">
                <a:hlinkClick r:id="rId4"/>
              </a:rPr>
              <a:t>https://washington.csteachers.org</a:t>
            </a:r>
            <a:endParaRPr lang="en-US" sz="2400" b="1" dirty="0"/>
          </a:p>
          <a:p>
            <a:pPr marL="285750" indent="-285750">
              <a:buFont typeface="Arial" panose="020B0604020202020204" pitchFamily="34" charset="0"/>
              <a:buChar char="•"/>
            </a:pPr>
            <a:endParaRPr lang="en-US" sz="2400" b="1" dirty="0"/>
          </a:p>
          <a:p>
            <a:pPr marL="285750" indent="-285750">
              <a:buFont typeface="Arial" panose="020B0604020202020204" pitchFamily="34" charset="0"/>
              <a:buChar char="•"/>
            </a:pPr>
            <a:r>
              <a:rPr lang="en-US" sz="2400" b="1" dirty="0"/>
              <a:t>Join Us!  (It’s free)</a:t>
            </a:r>
          </a:p>
        </p:txBody>
      </p:sp>
    </p:spTree>
    <p:extLst>
      <p:ext uri="{BB962C8B-B14F-4D97-AF65-F5344CB8AC3E}">
        <p14:creationId xmlns:p14="http://schemas.microsoft.com/office/powerpoint/2010/main" val="13845012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69EA5-EDFC-FA28-9E9E-462E72D2261E}"/>
              </a:ext>
            </a:extLst>
          </p:cNvPr>
          <p:cNvSpPr>
            <a:spLocks noGrp="1"/>
          </p:cNvSpPr>
          <p:nvPr>
            <p:ph type="title"/>
          </p:nvPr>
        </p:nvSpPr>
        <p:spPr/>
        <p:txBody>
          <a:bodyPr/>
          <a:lstStyle/>
          <a:p>
            <a:r>
              <a:rPr lang="en-US" dirty="0"/>
              <a:t>Layers of Data Abstraction (II)</a:t>
            </a:r>
          </a:p>
        </p:txBody>
      </p:sp>
      <p:sp>
        <p:nvSpPr>
          <p:cNvPr id="3" name="Content Placeholder 2">
            <a:extLst>
              <a:ext uri="{FF2B5EF4-FFF2-40B4-BE49-F238E27FC236}">
                <a16:creationId xmlns:a16="http://schemas.microsoft.com/office/drawing/2014/main" id="{50EABD81-63D6-0E46-045F-5838B28FEAD2}"/>
              </a:ext>
            </a:extLst>
          </p:cNvPr>
          <p:cNvSpPr>
            <a:spLocks noGrp="1"/>
          </p:cNvSpPr>
          <p:nvPr>
            <p:ph sz="quarter" idx="13"/>
          </p:nvPr>
        </p:nvSpPr>
        <p:spPr/>
        <p:txBody>
          <a:bodyPr/>
          <a:lstStyle/>
          <a:p>
            <a:r>
              <a:rPr lang="en-US" dirty="0"/>
              <a:t>Movement: Movement within a picture is created by cycling through a list of costumes each of which is a picture</a:t>
            </a:r>
          </a:p>
          <a:p>
            <a:r>
              <a:rPr lang="en-US" dirty="0"/>
              <a:t>Pictures: Each picture is a list of pixels - dots in a screen.</a:t>
            </a:r>
          </a:p>
          <a:p>
            <a:r>
              <a:rPr lang="en-US" dirty="0"/>
              <a:t>Pixels: Each pixel has a color represented by the three numbers representing the amount of red, green, and blue.  256 shades of each for 16.8 million colors.</a:t>
            </a:r>
          </a:p>
          <a:p>
            <a:r>
              <a:rPr lang="en-US" dirty="0"/>
              <a:t> Numbers: Each number from 0-255 is represented by 8 bits.  Bits are what computers understand </a:t>
            </a:r>
          </a:p>
        </p:txBody>
      </p:sp>
      <p:pic>
        <p:nvPicPr>
          <p:cNvPr id="5" name="Picture 4">
            <a:extLst>
              <a:ext uri="{FF2B5EF4-FFF2-40B4-BE49-F238E27FC236}">
                <a16:creationId xmlns:a16="http://schemas.microsoft.com/office/drawing/2014/main" id="{A4474115-F7B1-53BE-A610-12E7F7EF6AD8}"/>
              </a:ext>
            </a:extLst>
          </p:cNvPr>
          <p:cNvPicPr>
            <a:picLocks noChangeAspect="1"/>
          </p:cNvPicPr>
          <p:nvPr/>
        </p:nvPicPr>
        <p:blipFill>
          <a:blip r:embed="rId2"/>
          <a:stretch>
            <a:fillRect/>
          </a:stretch>
        </p:blipFill>
        <p:spPr>
          <a:xfrm>
            <a:off x="9528554" y="166255"/>
            <a:ext cx="2057309" cy="6525490"/>
          </a:xfrm>
          <a:prstGeom prst="rect">
            <a:avLst/>
          </a:prstGeom>
        </p:spPr>
      </p:pic>
    </p:spTree>
    <p:extLst>
      <p:ext uri="{BB962C8B-B14F-4D97-AF65-F5344CB8AC3E}">
        <p14:creationId xmlns:p14="http://schemas.microsoft.com/office/powerpoint/2010/main" val="24419835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5EC9CC-B31A-BE85-F2D6-7E3A8A6F8809}"/>
              </a:ext>
            </a:extLst>
          </p:cNvPr>
          <p:cNvSpPr>
            <a:spLocks noGrp="1"/>
          </p:cNvSpPr>
          <p:nvPr>
            <p:ph type="title"/>
          </p:nvPr>
        </p:nvSpPr>
        <p:spPr/>
        <p:txBody>
          <a:bodyPr/>
          <a:lstStyle/>
          <a:p>
            <a:r>
              <a:rPr lang="en-US" dirty="0"/>
              <a:t>Why do computers use bits?</a:t>
            </a:r>
          </a:p>
        </p:txBody>
      </p:sp>
      <p:sp>
        <p:nvSpPr>
          <p:cNvPr id="5" name="Content Placeholder 4">
            <a:extLst>
              <a:ext uri="{FF2B5EF4-FFF2-40B4-BE49-F238E27FC236}">
                <a16:creationId xmlns:a16="http://schemas.microsoft.com/office/drawing/2014/main" id="{85652D24-55B9-666B-6CE0-33D9D2B7E894}"/>
              </a:ext>
            </a:extLst>
          </p:cNvPr>
          <p:cNvSpPr>
            <a:spLocks noGrp="1"/>
          </p:cNvSpPr>
          <p:nvPr>
            <p:ph sz="half" idx="1"/>
          </p:nvPr>
        </p:nvSpPr>
        <p:spPr/>
        <p:txBody>
          <a:bodyPr/>
          <a:lstStyle/>
          <a:p>
            <a:endParaRPr lang="en-US"/>
          </a:p>
        </p:txBody>
      </p:sp>
      <p:sp>
        <p:nvSpPr>
          <p:cNvPr id="2" name="Oval 1">
            <a:extLst>
              <a:ext uri="{FF2B5EF4-FFF2-40B4-BE49-F238E27FC236}">
                <a16:creationId xmlns:a16="http://schemas.microsoft.com/office/drawing/2014/main" id="{22880398-37A8-59C4-3EB1-5F02BF2D4205}"/>
              </a:ext>
            </a:extLst>
          </p:cNvPr>
          <p:cNvSpPr/>
          <p:nvPr/>
        </p:nvSpPr>
        <p:spPr>
          <a:xfrm>
            <a:off x="1030533" y="1884435"/>
            <a:ext cx="4301837" cy="418006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679BDFA9-88CB-6A0A-60DD-B2260E06DE02}"/>
              </a:ext>
            </a:extLst>
          </p:cNvPr>
          <p:cNvCxnSpPr>
            <a:cxnSpLocks/>
          </p:cNvCxnSpPr>
          <p:nvPr/>
        </p:nvCxnSpPr>
        <p:spPr>
          <a:xfrm>
            <a:off x="3181451" y="3855027"/>
            <a:ext cx="2065958" cy="675409"/>
          </a:xfrm>
          <a:prstGeom prst="straightConnector1">
            <a:avLst/>
          </a:prstGeom>
          <a:ln w="76200">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192328E5-0135-3907-3181-E240810C7B6A}"/>
              </a:ext>
            </a:extLst>
          </p:cNvPr>
          <p:cNvSpPr/>
          <p:nvPr/>
        </p:nvSpPr>
        <p:spPr>
          <a:xfrm>
            <a:off x="7523019" y="1818841"/>
            <a:ext cx="1059872" cy="41563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646B7E9-1714-8C5C-D998-62C50FBCF3EF}"/>
              </a:ext>
            </a:extLst>
          </p:cNvPr>
          <p:cNvSpPr/>
          <p:nvPr/>
        </p:nvSpPr>
        <p:spPr>
          <a:xfrm>
            <a:off x="8662555" y="2313708"/>
            <a:ext cx="1059872" cy="41563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64B98FF-282A-D4C4-4E6D-BD524AE917E5}"/>
              </a:ext>
            </a:extLst>
          </p:cNvPr>
          <p:cNvSpPr/>
          <p:nvPr/>
        </p:nvSpPr>
        <p:spPr>
          <a:xfrm>
            <a:off x="8655627" y="5398392"/>
            <a:ext cx="1059872" cy="41563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AB7C9C7-671E-8E32-578A-E9E2793BF5F3}"/>
              </a:ext>
            </a:extLst>
          </p:cNvPr>
          <p:cNvSpPr/>
          <p:nvPr/>
        </p:nvSpPr>
        <p:spPr>
          <a:xfrm>
            <a:off x="8655627" y="4860783"/>
            <a:ext cx="1059872" cy="41563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729BDC9-50D7-1724-C5CD-C9893D51FABA}"/>
              </a:ext>
            </a:extLst>
          </p:cNvPr>
          <p:cNvSpPr/>
          <p:nvPr/>
        </p:nvSpPr>
        <p:spPr>
          <a:xfrm>
            <a:off x="7523019" y="4358549"/>
            <a:ext cx="1059872" cy="41563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A77A06F-B757-9BAB-AD5D-6416D7104F92}"/>
              </a:ext>
            </a:extLst>
          </p:cNvPr>
          <p:cNvSpPr/>
          <p:nvPr/>
        </p:nvSpPr>
        <p:spPr>
          <a:xfrm>
            <a:off x="8664388" y="3860008"/>
            <a:ext cx="1059872" cy="41563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DDABD6F-F17A-76D8-C5E6-EDD87BF38529}"/>
              </a:ext>
            </a:extLst>
          </p:cNvPr>
          <p:cNvSpPr/>
          <p:nvPr/>
        </p:nvSpPr>
        <p:spPr>
          <a:xfrm>
            <a:off x="7540338" y="3344570"/>
            <a:ext cx="1059872" cy="41563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60D14F7-5405-C396-E2F9-024ECAAE5950}"/>
              </a:ext>
            </a:extLst>
          </p:cNvPr>
          <p:cNvSpPr/>
          <p:nvPr/>
        </p:nvSpPr>
        <p:spPr>
          <a:xfrm>
            <a:off x="7523019" y="2826975"/>
            <a:ext cx="1059872" cy="41563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935C2E3-8031-0A10-E05D-370FCF809824}"/>
              </a:ext>
            </a:extLst>
          </p:cNvPr>
          <p:cNvSpPr/>
          <p:nvPr/>
        </p:nvSpPr>
        <p:spPr>
          <a:xfrm>
            <a:off x="7523019" y="4870299"/>
            <a:ext cx="1059872" cy="415637"/>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05806F8-237F-AB4D-2B3F-716D3C03EBCF}"/>
              </a:ext>
            </a:extLst>
          </p:cNvPr>
          <p:cNvSpPr/>
          <p:nvPr/>
        </p:nvSpPr>
        <p:spPr>
          <a:xfrm>
            <a:off x="7523019" y="5398391"/>
            <a:ext cx="1059872" cy="415637"/>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6A64B03C-B304-9A72-7D04-225618B8E5BE}"/>
              </a:ext>
            </a:extLst>
          </p:cNvPr>
          <p:cNvSpPr/>
          <p:nvPr/>
        </p:nvSpPr>
        <p:spPr>
          <a:xfrm>
            <a:off x="8655627" y="4353140"/>
            <a:ext cx="1059872" cy="415637"/>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00EAB99-456D-38DE-DC7D-DFF19F6D86E3}"/>
              </a:ext>
            </a:extLst>
          </p:cNvPr>
          <p:cNvSpPr/>
          <p:nvPr/>
        </p:nvSpPr>
        <p:spPr>
          <a:xfrm>
            <a:off x="7540338" y="3854161"/>
            <a:ext cx="1059872" cy="415637"/>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17C8F02-5E2C-9393-A9D6-EF637FA61895}"/>
              </a:ext>
            </a:extLst>
          </p:cNvPr>
          <p:cNvSpPr/>
          <p:nvPr/>
        </p:nvSpPr>
        <p:spPr>
          <a:xfrm>
            <a:off x="8662555" y="3352365"/>
            <a:ext cx="1059872" cy="415637"/>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7698D6C-349D-301F-3434-441C103C13E8}"/>
              </a:ext>
            </a:extLst>
          </p:cNvPr>
          <p:cNvSpPr/>
          <p:nvPr/>
        </p:nvSpPr>
        <p:spPr>
          <a:xfrm>
            <a:off x="8662555" y="2826975"/>
            <a:ext cx="1059872" cy="415637"/>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A43B539-7158-03D1-11F7-A18C547F52CC}"/>
              </a:ext>
            </a:extLst>
          </p:cNvPr>
          <p:cNvSpPr/>
          <p:nvPr/>
        </p:nvSpPr>
        <p:spPr>
          <a:xfrm>
            <a:off x="7523019" y="2301585"/>
            <a:ext cx="1059872" cy="415637"/>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34C2C42C-B909-F469-17FD-704ABAA6D754}"/>
              </a:ext>
            </a:extLst>
          </p:cNvPr>
          <p:cNvSpPr/>
          <p:nvPr/>
        </p:nvSpPr>
        <p:spPr>
          <a:xfrm>
            <a:off x="8655627" y="1818840"/>
            <a:ext cx="1059872" cy="415637"/>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C90CC88A-5C5D-AF14-B655-08874C9226BC}"/>
              </a:ext>
            </a:extLst>
          </p:cNvPr>
          <p:cNvSpPr txBox="1"/>
          <p:nvPr/>
        </p:nvSpPr>
        <p:spPr>
          <a:xfrm>
            <a:off x="5847644" y="6123304"/>
            <a:ext cx="5294489" cy="369332"/>
          </a:xfrm>
          <a:prstGeom prst="rect">
            <a:avLst/>
          </a:prstGeom>
          <a:noFill/>
        </p:spPr>
        <p:txBody>
          <a:bodyPr wrap="square" rtlCol="0">
            <a:spAutoFit/>
          </a:bodyPr>
          <a:lstStyle/>
          <a:p>
            <a:pPr algn="ctr"/>
            <a:r>
              <a:rPr lang="en-US" b="1" dirty="0">
                <a:solidFill>
                  <a:schemeClr val="accent2">
                    <a:lumMod val="75000"/>
                  </a:schemeClr>
                </a:solidFill>
              </a:rPr>
              <a:t>Which is easier for a computer to read 77? </a:t>
            </a:r>
          </a:p>
        </p:txBody>
      </p:sp>
    </p:spTree>
    <p:extLst>
      <p:ext uri="{BB962C8B-B14F-4D97-AF65-F5344CB8AC3E}">
        <p14:creationId xmlns:p14="http://schemas.microsoft.com/office/powerpoint/2010/main" val="5067546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BE41C-AFF6-E996-FD64-F1D231E3684C}"/>
              </a:ext>
            </a:extLst>
          </p:cNvPr>
          <p:cNvSpPr>
            <a:spLocks noGrp="1"/>
          </p:cNvSpPr>
          <p:nvPr>
            <p:ph type="title"/>
          </p:nvPr>
        </p:nvSpPr>
        <p:spPr>
          <a:xfrm>
            <a:off x="699911" y="304803"/>
            <a:ext cx="10653889" cy="1472974"/>
          </a:xfrm>
        </p:spPr>
        <p:txBody>
          <a:bodyPr/>
          <a:lstStyle/>
          <a:p>
            <a:r>
              <a:rPr lang="en-US" dirty="0"/>
              <a:t>Networking: Open Systems Interconnect</a:t>
            </a:r>
            <a:br>
              <a:rPr lang="en-US" dirty="0"/>
            </a:br>
            <a:r>
              <a:rPr lang="en-US" dirty="0"/>
              <a:t> 7 layers  </a:t>
            </a:r>
          </a:p>
        </p:txBody>
      </p:sp>
      <p:pic>
        <p:nvPicPr>
          <p:cNvPr id="5" name="Content Placeholder 4" descr="A diagram of a pyramid&#10;&#10;AI-generated content may be incorrect.">
            <a:extLst>
              <a:ext uri="{FF2B5EF4-FFF2-40B4-BE49-F238E27FC236}">
                <a16:creationId xmlns:a16="http://schemas.microsoft.com/office/drawing/2014/main" id="{854F6634-9FEC-6A45-C015-9F3D765E80BE}"/>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21654" y="1787645"/>
            <a:ext cx="7488657" cy="3949796"/>
          </a:xfrm>
        </p:spPr>
      </p:pic>
      <p:sp>
        <p:nvSpPr>
          <p:cNvPr id="6" name="TextBox 5">
            <a:extLst>
              <a:ext uri="{FF2B5EF4-FFF2-40B4-BE49-F238E27FC236}">
                <a16:creationId xmlns:a16="http://schemas.microsoft.com/office/drawing/2014/main" id="{502CECC8-17BD-E64A-10AF-45A8377F6F6B}"/>
              </a:ext>
            </a:extLst>
          </p:cNvPr>
          <p:cNvSpPr txBox="1"/>
          <p:nvPr/>
        </p:nvSpPr>
        <p:spPr>
          <a:xfrm>
            <a:off x="1467556" y="5871932"/>
            <a:ext cx="5946422" cy="523220"/>
          </a:xfrm>
          <a:prstGeom prst="rect">
            <a:avLst/>
          </a:prstGeom>
          <a:noFill/>
        </p:spPr>
        <p:txBody>
          <a:bodyPr wrap="square" rtlCol="0">
            <a:spAutoFit/>
          </a:bodyPr>
          <a:lstStyle/>
          <a:p>
            <a:r>
              <a:rPr lang="en-US" sz="1400" dirty="0">
                <a:solidFill>
                  <a:schemeClr val="accent2">
                    <a:lumMod val="75000"/>
                  </a:schemeClr>
                </a:solidFill>
              </a:rPr>
              <a:t>https://medium.com/@kinseymatthews/osi-model-the-seven-layers-of-networking-03ab34b31ac6</a:t>
            </a:r>
          </a:p>
        </p:txBody>
      </p:sp>
      <p:sp>
        <p:nvSpPr>
          <p:cNvPr id="7" name="TextBox 6">
            <a:extLst>
              <a:ext uri="{FF2B5EF4-FFF2-40B4-BE49-F238E27FC236}">
                <a16:creationId xmlns:a16="http://schemas.microsoft.com/office/drawing/2014/main" id="{89F48219-7722-16A6-EDAD-46EB997242F1}"/>
              </a:ext>
            </a:extLst>
          </p:cNvPr>
          <p:cNvSpPr txBox="1"/>
          <p:nvPr/>
        </p:nvSpPr>
        <p:spPr>
          <a:xfrm>
            <a:off x="7902222" y="1498834"/>
            <a:ext cx="3589867" cy="646331"/>
          </a:xfrm>
          <a:prstGeom prst="rect">
            <a:avLst/>
          </a:prstGeom>
          <a:noFill/>
        </p:spPr>
        <p:txBody>
          <a:bodyPr wrap="square" rtlCol="0">
            <a:spAutoFit/>
          </a:bodyPr>
          <a:lstStyle/>
          <a:p>
            <a:r>
              <a:rPr lang="en-US" b="1" dirty="0">
                <a:solidFill>
                  <a:schemeClr val="accent2"/>
                </a:solidFill>
              </a:rPr>
              <a:t>https://scratch.mit.edu/projects/1130556998/editor/</a:t>
            </a:r>
          </a:p>
        </p:txBody>
      </p:sp>
      <p:pic>
        <p:nvPicPr>
          <p:cNvPr id="9" name="Picture 8">
            <a:extLst>
              <a:ext uri="{FF2B5EF4-FFF2-40B4-BE49-F238E27FC236}">
                <a16:creationId xmlns:a16="http://schemas.microsoft.com/office/drawing/2014/main" id="{143704EF-1FDA-5954-0B0C-3B7113B7FB30}"/>
              </a:ext>
            </a:extLst>
          </p:cNvPr>
          <p:cNvPicPr>
            <a:picLocks noChangeAspect="1"/>
          </p:cNvPicPr>
          <p:nvPr/>
        </p:nvPicPr>
        <p:blipFill>
          <a:blip r:embed="rId4"/>
          <a:stretch>
            <a:fillRect/>
          </a:stretch>
        </p:blipFill>
        <p:spPr>
          <a:xfrm>
            <a:off x="7813704" y="3273874"/>
            <a:ext cx="3678385" cy="2960918"/>
          </a:xfrm>
          <a:prstGeom prst="rect">
            <a:avLst/>
          </a:prstGeom>
        </p:spPr>
      </p:pic>
      <p:sp>
        <p:nvSpPr>
          <p:cNvPr id="10" name="Arrow: Down 9">
            <a:extLst>
              <a:ext uri="{FF2B5EF4-FFF2-40B4-BE49-F238E27FC236}">
                <a16:creationId xmlns:a16="http://schemas.microsoft.com/office/drawing/2014/main" id="{5192A059-E38C-6082-D6EA-15DCB40BE02C}"/>
              </a:ext>
            </a:extLst>
          </p:cNvPr>
          <p:cNvSpPr/>
          <p:nvPr/>
        </p:nvSpPr>
        <p:spPr>
          <a:xfrm>
            <a:off x="9392356" y="2336800"/>
            <a:ext cx="620888" cy="76764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60469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24679-0B16-B574-A477-328F5113607E}"/>
              </a:ext>
            </a:extLst>
          </p:cNvPr>
          <p:cNvSpPr>
            <a:spLocks noGrp="1"/>
          </p:cNvSpPr>
          <p:nvPr>
            <p:ph type="ctrTitle"/>
          </p:nvPr>
        </p:nvSpPr>
        <p:spPr/>
        <p:txBody>
          <a:bodyPr/>
          <a:lstStyle/>
          <a:p>
            <a:r>
              <a:rPr lang="en-US" dirty="0"/>
              <a:t>Algorithmic</a:t>
            </a:r>
            <a:br>
              <a:rPr lang="en-US" dirty="0"/>
            </a:br>
            <a:r>
              <a:rPr lang="en-US" dirty="0"/>
              <a:t>Abstraction</a:t>
            </a:r>
          </a:p>
        </p:txBody>
      </p:sp>
      <p:sp>
        <p:nvSpPr>
          <p:cNvPr id="3" name="Subtitle 2">
            <a:extLst>
              <a:ext uri="{FF2B5EF4-FFF2-40B4-BE49-F238E27FC236}">
                <a16:creationId xmlns:a16="http://schemas.microsoft.com/office/drawing/2014/main" id="{799D99B0-E194-62C7-3872-E01B692BE2D6}"/>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6893401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A5823-0F4D-514E-587B-6677FD00D15E}"/>
              </a:ext>
            </a:extLst>
          </p:cNvPr>
          <p:cNvSpPr>
            <a:spLocks noGrp="1"/>
          </p:cNvSpPr>
          <p:nvPr>
            <p:ph type="title"/>
          </p:nvPr>
        </p:nvSpPr>
        <p:spPr/>
        <p:txBody>
          <a:bodyPr/>
          <a:lstStyle/>
          <a:p>
            <a:r>
              <a:rPr lang="en-US" dirty="0"/>
              <a:t>The humble Python print() function</a:t>
            </a:r>
          </a:p>
        </p:txBody>
      </p:sp>
      <p:pic>
        <p:nvPicPr>
          <p:cNvPr id="5" name="Content Placeholder 4">
            <a:extLst>
              <a:ext uri="{FF2B5EF4-FFF2-40B4-BE49-F238E27FC236}">
                <a16:creationId xmlns:a16="http://schemas.microsoft.com/office/drawing/2014/main" id="{077C43BC-3944-70FD-43A3-F026CE10B744}"/>
              </a:ext>
            </a:extLst>
          </p:cNvPr>
          <p:cNvPicPr>
            <a:picLocks noGrp="1" noChangeAspect="1"/>
          </p:cNvPicPr>
          <p:nvPr>
            <p:ph sz="quarter" idx="13"/>
          </p:nvPr>
        </p:nvPicPr>
        <p:blipFill>
          <a:blip r:embed="rId3"/>
          <a:stretch>
            <a:fillRect/>
          </a:stretch>
        </p:blipFill>
        <p:spPr>
          <a:xfrm>
            <a:off x="838200" y="2106993"/>
            <a:ext cx="10952600" cy="1200651"/>
          </a:xfrm>
        </p:spPr>
      </p:pic>
      <p:sp>
        <p:nvSpPr>
          <p:cNvPr id="6" name="TextBox 5">
            <a:extLst>
              <a:ext uri="{FF2B5EF4-FFF2-40B4-BE49-F238E27FC236}">
                <a16:creationId xmlns:a16="http://schemas.microsoft.com/office/drawing/2014/main" id="{3EA9A2B7-065D-EE70-1AAA-DF203B3EA88F}"/>
              </a:ext>
            </a:extLst>
          </p:cNvPr>
          <p:cNvSpPr txBox="1"/>
          <p:nvPr/>
        </p:nvSpPr>
        <p:spPr>
          <a:xfrm>
            <a:off x="925688" y="3928534"/>
            <a:ext cx="8421512" cy="1938992"/>
          </a:xfrm>
          <a:prstGeom prst="rect">
            <a:avLst/>
          </a:prstGeom>
          <a:noFill/>
        </p:spPr>
        <p:txBody>
          <a:bodyPr wrap="square" rtlCol="0">
            <a:spAutoFit/>
          </a:bodyPr>
          <a:lstStyle/>
          <a:p>
            <a:r>
              <a:rPr lang="en-US" sz="4000" dirty="0">
                <a:latin typeface="Courier New" panose="02070309020205020404" pitchFamily="49" charset="0"/>
                <a:cs typeface="Courier New" panose="02070309020205020404" pitchFamily="49" charset="0"/>
              </a:rPr>
              <a:t>print("</a:t>
            </a:r>
            <a:r>
              <a:rPr lang="en-US" sz="4000" dirty="0" err="1">
                <a:latin typeface="Courier New" panose="02070309020205020404" pitchFamily="49" charset="0"/>
                <a:cs typeface="Courier New" panose="02070309020205020404" pitchFamily="49" charset="0"/>
              </a:rPr>
              <a:t>Hello",username</a:t>
            </a:r>
            <a:r>
              <a:rPr lang="en-US" sz="4000" dirty="0">
                <a:latin typeface="Courier New" panose="02070309020205020404" pitchFamily="49" charset="0"/>
                <a:cs typeface="Courier New" panose="02070309020205020404" pitchFamily="49" charset="0"/>
              </a:rPr>
              <a:t>)</a:t>
            </a:r>
          </a:p>
          <a:p>
            <a:endParaRPr lang="en-US" sz="4000" dirty="0">
              <a:latin typeface="Courier New" panose="02070309020205020404" pitchFamily="49" charset="0"/>
              <a:cs typeface="Courier New" panose="02070309020205020404" pitchFamily="49" charset="0"/>
            </a:endParaRPr>
          </a:p>
          <a:p>
            <a:r>
              <a:rPr lang="en-US" sz="4000" dirty="0">
                <a:latin typeface="Courier New" panose="02070309020205020404" pitchFamily="49" charset="0"/>
                <a:cs typeface="Courier New" panose="02070309020205020404" pitchFamily="49" charset="0"/>
              </a:rPr>
              <a:t>&gt;&gt; Hello Lawrence</a:t>
            </a:r>
          </a:p>
        </p:txBody>
      </p:sp>
    </p:spTree>
    <p:extLst>
      <p:ext uri="{BB962C8B-B14F-4D97-AF65-F5344CB8AC3E}">
        <p14:creationId xmlns:p14="http://schemas.microsoft.com/office/powerpoint/2010/main" val="21502543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C0C4B-B373-7260-07AF-4573B440CB31}"/>
              </a:ext>
            </a:extLst>
          </p:cNvPr>
          <p:cNvSpPr>
            <a:spLocks noGrp="1"/>
          </p:cNvSpPr>
          <p:nvPr>
            <p:ph type="title"/>
          </p:nvPr>
        </p:nvSpPr>
        <p:spPr/>
        <p:txBody>
          <a:bodyPr/>
          <a:lstStyle/>
          <a:p>
            <a:r>
              <a:rPr lang="en-US" dirty="0"/>
              <a:t>Abstraction in print()</a:t>
            </a:r>
          </a:p>
        </p:txBody>
      </p:sp>
      <p:sp>
        <p:nvSpPr>
          <p:cNvPr id="3" name="Content Placeholder 2">
            <a:extLst>
              <a:ext uri="{FF2B5EF4-FFF2-40B4-BE49-F238E27FC236}">
                <a16:creationId xmlns:a16="http://schemas.microsoft.com/office/drawing/2014/main" id="{2804CCF0-8C73-23CE-0A1C-0DF9C3D4C59C}"/>
              </a:ext>
            </a:extLst>
          </p:cNvPr>
          <p:cNvSpPr>
            <a:spLocks noGrp="1"/>
          </p:cNvSpPr>
          <p:nvPr>
            <p:ph sz="quarter" idx="13"/>
          </p:nvPr>
        </p:nvSpPr>
        <p:spPr>
          <a:xfrm>
            <a:off x="838201" y="1838099"/>
            <a:ext cx="7450394" cy="4284889"/>
          </a:xfrm>
        </p:spPr>
        <p:txBody>
          <a:bodyPr/>
          <a:lstStyle/>
          <a:p>
            <a:r>
              <a:rPr lang="en-US" sz="2400" dirty="0"/>
              <a:t>A function is an abstraction.   The print() function hides much algorithmic complexity</a:t>
            </a:r>
          </a:p>
          <a:p>
            <a:r>
              <a:rPr lang="en-US" sz="2400" dirty="0"/>
              <a:t>Each of the arguments is a variable – an abstraction.</a:t>
            </a:r>
          </a:p>
          <a:p>
            <a:r>
              <a:rPr lang="en-US" sz="2400" dirty="0"/>
              <a:t>Notice *objects.   This indicates a list of objects.   We can indicate several objects to print in the same function</a:t>
            </a:r>
          </a:p>
          <a:p>
            <a:r>
              <a:rPr lang="en-US" sz="2400" dirty="0"/>
              <a:t>An object as in “object-oriented programming” contains both attributes and methods.  It abstracts both data and algorithms.</a:t>
            </a:r>
          </a:p>
          <a:p>
            <a:endParaRPr lang="en-US" dirty="0"/>
          </a:p>
          <a:p>
            <a:endParaRPr lang="en-US" dirty="0"/>
          </a:p>
          <a:p>
            <a:endParaRPr lang="en-US" dirty="0"/>
          </a:p>
        </p:txBody>
      </p:sp>
      <p:graphicFrame>
        <p:nvGraphicFramePr>
          <p:cNvPr id="4" name="Diagram 3">
            <a:extLst>
              <a:ext uri="{FF2B5EF4-FFF2-40B4-BE49-F238E27FC236}">
                <a16:creationId xmlns:a16="http://schemas.microsoft.com/office/drawing/2014/main" id="{C798BCF7-3617-6585-DE32-64E350F05FA0}"/>
              </a:ext>
            </a:extLst>
          </p:cNvPr>
          <p:cNvGraphicFramePr/>
          <p:nvPr>
            <p:extLst>
              <p:ext uri="{D42A27DB-BD31-4B8C-83A1-F6EECF244321}">
                <p14:modId xmlns:p14="http://schemas.microsoft.com/office/powerpoint/2010/main" val="1750387341"/>
              </p:ext>
            </p:extLst>
          </p:nvPr>
        </p:nvGraphicFramePr>
        <p:xfrm>
          <a:off x="8288595" y="1548581"/>
          <a:ext cx="3819831" cy="36723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813036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C004B-3DD4-75E9-7F52-03A352E31E57}"/>
              </a:ext>
            </a:extLst>
          </p:cNvPr>
          <p:cNvSpPr>
            <a:spLocks noGrp="1"/>
          </p:cNvSpPr>
          <p:nvPr>
            <p:ph type="title"/>
          </p:nvPr>
        </p:nvSpPr>
        <p:spPr/>
        <p:txBody>
          <a:bodyPr/>
          <a:lstStyle/>
          <a:p>
            <a:r>
              <a:rPr lang="en-US" dirty="0"/>
              <a:t>Abstraction in Your Own Programs</a:t>
            </a:r>
          </a:p>
        </p:txBody>
      </p:sp>
      <p:sp>
        <p:nvSpPr>
          <p:cNvPr id="3" name="Content Placeholder 2">
            <a:extLst>
              <a:ext uri="{FF2B5EF4-FFF2-40B4-BE49-F238E27FC236}">
                <a16:creationId xmlns:a16="http://schemas.microsoft.com/office/drawing/2014/main" id="{515AEF67-0B79-9605-B04E-4C607E8E76AC}"/>
              </a:ext>
            </a:extLst>
          </p:cNvPr>
          <p:cNvSpPr>
            <a:spLocks noGrp="1"/>
          </p:cNvSpPr>
          <p:nvPr>
            <p:ph sz="quarter" idx="13"/>
          </p:nvPr>
        </p:nvSpPr>
        <p:spPr/>
        <p:txBody>
          <a:bodyPr/>
          <a:lstStyle/>
          <a:p>
            <a:r>
              <a:rPr lang="en-US" sz="2400" dirty="0"/>
              <a:t>The more complex your programs are, the more you should be using functions -either your own or those created by others</a:t>
            </a:r>
          </a:p>
          <a:p>
            <a:pPr algn="l"/>
            <a:r>
              <a:rPr lang="en-US" sz="2400" b="1" i="0" u="none" strike="noStrike" dirty="0">
                <a:solidFill>
                  <a:srgbClr val="000000"/>
                </a:solidFill>
                <a:effectLst/>
              </a:rPr>
              <a:t>Avoid:</a:t>
            </a:r>
            <a:endParaRPr lang="en-US" sz="2400" b="0" i="0" u="none" strike="noStrike" dirty="0">
              <a:solidFill>
                <a:srgbClr val="000000"/>
              </a:solidFill>
              <a:effectLst/>
            </a:endParaRPr>
          </a:p>
          <a:p>
            <a:pPr lvl="1"/>
            <a:r>
              <a:rPr lang="en-US" sz="2000" b="0" i="0" u="none" strike="noStrike" dirty="0">
                <a:solidFill>
                  <a:srgbClr val="000000"/>
                </a:solidFill>
                <a:effectLst/>
              </a:rPr>
              <a:t>Writing complex logic directly in the main body.</a:t>
            </a:r>
          </a:p>
          <a:p>
            <a:pPr lvl="1"/>
            <a:r>
              <a:rPr lang="en-US" sz="2000" b="0" i="0" u="none" strike="noStrike" dirty="0">
                <a:solidFill>
                  <a:srgbClr val="000000"/>
                </a:solidFill>
                <a:effectLst/>
              </a:rPr>
              <a:t>Duplicating code that could be placed inside functions.</a:t>
            </a:r>
          </a:p>
          <a:p>
            <a:pPr lvl="1"/>
            <a:r>
              <a:rPr lang="en-US" sz="2000" b="0" i="0" u="none" strike="noStrike" dirty="0">
                <a:solidFill>
                  <a:srgbClr val="000000"/>
                </a:solidFill>
                <a:effectLst/>
              </a:rPr>
              <a:t>Mixing too many responsibilities in one place</a:t>
            </a:r>
          </a:p>
          <a:p>
            <a:r>
              <a:rPr lang="en-US" sz="2400" dirty="0">
                <a:solidFill>
                  <a:srgbClr val="000000"/>
                </a:solidFill>
              </a:rPr>
              <a:t>How this changes the the task of programming</a:t>
            </a:r>
            <a:r>
              <a:rPr lang="en-US" sz="2400" b="0" i="0" u="none" strike="noStrike" dirty="0">
                <a:solidFill>
                  <a:srgbClr val="000000"/>
                </a:solidFill>
                <a:effectLst/>
              </a:rPr>
              <a:t>.</a:t>
            </a:r>
          </a:p>
          <a:p>
            <a:endParaRPr lang="en-US" sz="2400" dirty="0"/>
          </a:p>
          <a:p>
            <a:endParaRPr lang="en-US" dirty="0"/>
          </a:p>
        </p:txBody>
      </p:sp>
    </p:spTree>
    <p:extLst>
      <p:ext uri="{BB962C8B-B14F-4D97-AF65-F5344CB8AC3E}">
        <p14:creationId xmlns:p14="http://schemas.microsoft.com/office/powerpoint/2010/main" val="38297988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0DFD6-D274-E7F5-6007-D3F976D3CA94}"/>
              </a:ext>
            </a:extLst>
          </p:cNvPr>
          <p:cNvSpPr>
            <a:spLocks noGrp="1"/>
          </p:cNvSpPr>
          <p:nvPr>
            <p:ph type="title"/>
          </p:nvPr>
        </p:nvSpPr>
        <p:spPr>
          <a:xfrm>
            <a:off x="838200" y="304803"/>
            <a:ext cx="10515600" cy="815080"/>
          </a:xfrm>
        </p:spPr>
        <p:txBody>
          <a:bodyPr/>
          <a:lstStyle/>
          <a:p>
            <a:r>
              <a:rPr lang="en-US" dirty="0"/>
              <a:t>From one to billions lines of code</a:t>
            </a:r>
          </a:p>
        </p:txBody>
      </p:sp>
      <p:sp>
        <p:nvSpPr>
          <p:cNvPr id="3" name="Content Placeholder 2">
            <a:extLst>
              <a:ext uri="{FF2B5EF4-FFF2-40B4-BE49-F238E27FC236}">
                <a16:creationId xmlns:a16="http://schemas.microsoft.com/office/drawing/2014/main" id="{D1E078DD-F70C-377C-5E27-D71BD33D6301}"/>
              </a:ext>
            </a:extLst>
          </p:cNvPr>
          <p:cNvSpPr>
            <a:spLocks noGrp="1"/>
          </p:cNvSpPr>
          <p:nvPr>
            <p:ph sz="quarter" idx="13"/>
          </p:nvPr>
        </p:nvSpPr>
        <p:spPr>
          <a:xfrm>
            <a:off x="838200" y="1304817"/>
            <a:ext cx="9836649" cy="5024063"/>
          </a:xfrm>
        </p:spPr>
        <p:txBody>
          <a:bodyPr>
            <a:normAutofit/>
          </a:bodyPr>
          <a:lstStyle/>
          <a:p>
            <a:r>
              <a:rPr lang="en-US" sz="2000" dirty="0" err="1"/>
              <a:t>python.exe</a:t>
            </a:r>
            <a:r>
              <a:rPr lang="en-US" sz="2000" dirty="0"/>
              <a:t> </a:t>
            </a:r>
            <a:r>
              <a:rPr lang="en-US" sz="2000" dirty="0" err="1"/>
              <a:t>myProgram.py</a:t>
            </a:r>
            <a:endParaRPr lang="en-US" sz="2000" dirty="0"/>
          </a:p>
          <a:p>
            <a:pPr lvl="1"/>
            <a:r>
              <a:rPr lang="en-US" sz="1800" dirty="0"/>
              <a:t>Interpreting and loading requires OS to execute billions of lines of machine code</a:t>
            </a:r>
          </a:p>
          <a:p>
            <a:r>
              <a:rPr lang="en-US" sz="2000" dirty="0"/>
              <a:t>Running your python code</a:t>
            </a:r>
          </a:p>
          <a:p>
            <a:pPr lvl="1"/>
            <a:r>
              <a:rPr lang="en-US" sz="1800" dirty="0"/>
              <a:t>Few lines of code in your main program</a:t>
            </a:r>
          </a:p>
          <a:p>
            <a:pPr lvl="1"/>
            <a:r>
              <a:rPr lang="en-US" sz="1800" dirty="0"/>
              <a:t>Calls Python functions both that you wrote and others wrote and may call yet other Python functions</a:t>
            </a:r>
          </a:p>
          <a:p>
            <a:pPr lvl="1"/>
            <a:r>
              <a:rPr lang="en-US" sz="1800" dirty="0"/>
              <a:t>Must be converted into several times more lines of bytecode and then is interpreted by the Python engine (generally written in C/C++) to determine what machine code should be run</a:t>
            </a:r>
          </a:p>
          <a:p>
            <a:pPr lvl="1"/>
            <a:r>
              <a:rPr lang="en-US" sz="1800" dirty="0"/>
              <a:t>C/C++ code will call other C/C++ functions to convert, interpret and execute the billions of lines of machine code</a:t>
            </a:r>
          </a:p>
          <a:p>
            <a:pPr lvl="1"/>
            <a:r>
              <a:rPr lang="en-US" sz="1800" dirty="0"/>
              <a:t>Machine code commands are simple – a single binary numbers</a:t>
            </a:r>
          </a:p>
          <a:p>
            <a:pPr lvl="1"/>
            <a:endParaRPr lang="en-US" dirty="0"/>
          </a:p>
          <a:p>
            <a:endParaRPr lang="en-US" dirty="0"/>
          </a:p>
        </p:txBody>
      </p:sp>
    </p:spTree>
    <p:extLst>
      <p:ext uri="{BB962C8B-B14F-4D97-AF65-F5344CB8AC3E}">
        <p14:creationId xmlns:p14="http://schemas.microsoft.com/office/powerpoint/2010/main" val="9369437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78475-1BB2-E702-9778-585EA7C50FCD}"/>
              </a:ext>
            </a:extLst>
          </p:cNvPr>
          <p:cNvSpPr>
            <a:spLocks noGrp="1"/>
          </p:cNvSpPr>
          <p:nvPr>
            <p:ph type="title"/>
          </p:nvPr>
        </p:nvSpPr>
        <p:spPr>
          <a:xfrm>
            <a:off x="838200" y="304803"/>
            <a:ext cx="10515600" cy="845571"/>
          </a:xfrm>
        </p:spPr>
        <p:txBody>
          <a:bodyPr/>
          <a:lstStyle/>
          <a:p>
            <a:r>
              <a:rPr lang="en-US" dirty="0"/>
              <a:t>Original x86 Machine Instruction Set</a:t>
            </a:r>
          </a:p>
        </p:txBody>
      </p:sp>
      <p:graphicFrame>
        <p:nvGraphicFramePr>
          <p:cNvPr id="4" name="Content Placeholder 3">
            <a:extLst>
              <a:ext uri="{FF2B5EF4-FFF2-40B4-BE49-F238E27FC236}">
                <a16:creationId xmlns:a16="http://schemas.microsoft.com/office/drawing/2014/main" id="{F638A020-8364-5869-ED97-EC89AA96E01B}"/>
              </a:ext>
            </a:extLst>
          </p:cNvPr>
          <p:cNvGraphicFramePr>
            <a:graphicFrameLocks noGrp="1"/>
          </p:cNvGraphicFramePr>
          <p:nvPr>
            <p:ph sz="quarter" idx="13"/>
            <p:extLst>
              <p:ext uri="{D42A27DB-BD31-4B8C-83A1-F6EECF244321}">
                <p14:modId xmlns:p14="http://schemas.microsoft.com/office/powerpoint/2010/main" val="1580177569"/>
              </p:ext>
            </p:extLst>
          </p:nvPr>
        </p:nvGraphicFramePr>
        <p:xfrm>
          <a:off x="1000433" y="1150374"/>
          <a:ext cx="8689257" cy="4880313"/>
        </p:xfrm>
        <a:graphic>
          <a:graphicData uri="http://schemas.openxmlformats.org/drawingml/2006/table">
            <a:tbl>
              <a:tblPr>
                <a:tableStyleId>{3C2FFA5D-87B4-456A-9821-1D502468CF0F}</a:tableStyleId>
              </a:tblPr>
              <a:tblGrid>
                <a:gridCol w="1645558">
                  <a:extLst>
                    <a:ext uri="{9D8B030D-6E8A-4147-A177-3AD203B41FA5}">
                      <a16:colId xmlns:a16="http://schemas.microsoft.com/office/drawing/2014/main" val="3453001623"/>
                    </a:ext>
                  </a:extLst>
                </a:gridCol>
                <a:gridCol w="3666375">
                  <a:extLst>
                    <a:ext uri="{9D8B030D-6E8A-4147-A177-3AD203B41FA5}">
                      <a16:colId xmlns:a16="http://schemas.microsoft.com/office/drawing/2014/main" val="915422574"/>
                    </a:ext>
                  </a:extLst>
                </a:gridCol>
                <a:gridCol w="3377324">
                  <a:extLst>
                    <a:ext uri="{9D8B030D-6E8A-4147-A177-3AD203B41FA5}">
                      <a16:colId xmlns:a16="http://schemas.microsoft.com/office/drawing/2014/main" val="1315587483"/>
                    </a:ext>
                  </a:extLst>
                </a:gridCol>
              </a:tblGrid>
              <a:tr h="245097">
                <a:tc>
                  <a:txBody>
                    <a:bodyPr/>
                    <a:lstStyle/>
                    <a:p>
                      <a:pPr algn="l" fontAlgn="b"/>
                      <a:r>
                        <a:rPr lang="en-US" sz="2400" b="1" u="none" strike="noStrike" dirty="0">
                          <a:effectLst/>
                        </a:rPr>
                        <a:t>Instruction</a:t>
                      </a:r>
                      <a:endParaRPr lang="en-US" sz="2400" b="1" i="0" u="none" strike="noStrike" dirty="0">
                        <a:solidFill>
                          <a:srgbClr val="202122"/>
                        </a:solidFill>
                        <a:effectLst/>
                        <a:latin typeface="Arial" panose="020B0604020202020204" pitchFamily="34" charset="0"/>
                      </a:endParaRPr>
                    </a:p>
                  </a:txBody>
                  <a:tcPr marL="4695" marR="4695" marT="4695" marB="0" anchor="b"/>
                </a:tc>
                <a:tc>
                  <a:txBody>
                    <a:bodyPr/>
                    <a:lstStyle/>
                    <a:p>
                      <a:pPr algn="l" fontAlgn="b"/>
                      <a:r>
                        <a:rPr lang="en-US" sz="2400" b="1" u="none" strike="noStrike" dirty="0">
                          <a:effectLst/>
                        </a:rPr>
                        <a:t>Description</a:t>
                      </a:r>
                      <a:endParaRPr lang="en-US" sz="2400" b="1" i="0" u="none" strike="noStrike" dirty="0">
                        <a:solidFill>
                          <a:srgbClr val="202122"/>
                        </a:solidFill>
                        <a:effectLst/>
                        <a:latin typeface="Arial" panose="020B0604020202020204" pitchFamily="34" charset="0"/>
                      </a:endParaRPr>
                    </a:p>
                  </a:txBody>
                  <a:tcPr marL="4695" marR="4695" marT="4695" marB="0" anchor="b"/>
                </a:tc>
                <a:tc>
                  <a:txBody>
                    <a:bodyPr/>
                    <a:lstStyle/>
                    <a:p>
                      <a:pPr algn="l" fontAlgn="b"/>
                      <a:r>
                        <a:rPr lang="en-US" sz="2400" b="1" u="none" strike="noStrike" dirty="0">
                          <a:effectLst/>
                        </a:rPr>
                        <a:t>Binary Code</a:t>
                      </a:r>
                      <a:endParaRPr lang="en-US" sz="2400" b="1" i="0" u="none" strike="noStrike" dirty="0">
                        <a:solidFill>
                          <a:srgbClr val="202122"/>
                        </a:solidFill>
                        <a:effectLst/>
                        <a:latin typeface="Arial" panose="020B0604020202020204" pitchFamily="34" charset="0"/>
                      </a:endParaRPr>
                    </a:p>
                  </a:txBody>
                  <a:tcPr marL="4695" marR="4695" marT="4695" marB="0" anchor="b"/>
                </a:tc>
                <a:extLst>
                  <a:ext uri="{0D108BD9-81ED-4DB2-BD59-A6C34878D82A}">
                    <a16:rowId xmlns:a16="http://schemas.microsoft.com/office/drawing/2014/main" val="3117636076"/>
                  </a:ext>
                </a:extLst>
              </a:tr>
              <a:tr h="125209">
                <a:tc>
                  <a:txBody>
                    <a:bodyPr/>
                    <a:lstStyle/>
                    <a:p>
                      <a:pPr algn="l" fontAlgn="b"/>
                      <a:endParaRPr lang="en-US" sz="1800" b="1" i="0" u="none" strike="noStrike" dirty="0">
                        <a:solidFill>
                          <a:srgbClr val="202122"/>
                        </a:solidFill>
                        <a:effectLst/>
                        <a:latin typeface="Arial" panose="020B0604020202020204" pitchFamily="34" charset="0"/>
                      </a:endParaRPr>
                    </a:p>
                  </a:txBody>
                  <a:tcPr marL="4695" marR="4695" marT="4695" marB="0" anchor="b"/>
                </a:tc>
                <a:tc>
                  <a:txBody>
                    <a:bodyPr/>
                    <a:lstStyle/>
                    <a:p>
                      <a:pPr algn="l" fontAlgn="b"/>
                      <a:r>
                        <a:rPr lang="en-US" sz="1800" u="none" strike="noStrike">
                          <a:effectLst/>
                        </a:rPr>
                        <a:t>…</a:t>
                      </a:r>
                      <a:endParaRPr lang="en-US" sz="1800" b="1" i="0" u="none" strike="noStrike">
                        <a:solidFill>
                          <a:srgbClr val="202122"/>
                        </a:solidFill>
                        <a:effectLst/>
                        <a:latin typeface="Arial" panose="020B0604020202020204" pitchFamily="34" charset="0"/>
                      </a:endParaRPr>
                    </a:p>
                  </a:txBody>
                  <a:tcPr marL="4695" marR="4695" marT="4695" marB="0" anchor="b"/>
                </a:tc>
                <a:tc>
                  <a:txBody>
                    <a:bodyPr/>
                    <a:lstStyle/>
                    <a:p>
                      <a:pPr algn="l" fontAlgn="b"/>
                      <a:endParaRPr lang="en-US" sz="1800" b="1" i="0" u="none" strike="noStrike" dirty="0">
                        <a:solidFill>
                          <a:srgbClr val="202122"/>
                        </a:solidFill>
                        <a:effectLst/>
                        <a:latin typeface="Arial" panose="020B0604020202020204" pitchFamily="34" charset="0"/>
                      </a:endParaRPr>
                    </a:p>
                  </a:txBody>
                  <a:tcPr marL="4695" marR="4695" marT="4695" marB="0" anchor="b"/>
                </a:tc>
                <a:extLst>
                  <a:ext uri="{0D108BD9-81ED-4DB2-BD59-A6C34878D82A}">
                    <a16:rowId xmlns:a16="http://schemas.microsoft.com/office/drawing/2014/main" val="1685502071"/>
                  </a:ext>
                </a:extLst>
              </a:tr>
              <a:tr h="605700">
                <a:tc>
                  <a:txBody>
                    <a:bodyPr/>
                    <a:lstStyle/>
                    <a:p>
                      <a:pPr algn="l" fontAlgn="b"/>
                      <a:r>
                        <a:rPr lang="en-US" sz="1800" u="none" strike="noStrike" dirty="0">
                          <a:effectLst/>
                        </a:rPr>
                        <a:t>ADC</a:t>
                      </a:r>
                      <a:endParaRPr lang="en-US" sz="1800" b="0" i="0" u="none" strike="noStrike" dirty="0">
                        <a:solidFill>
                          <a:srgbClr val="202122"/>
                        </a:solidFill>
                        <a:effectLst/>
                        <a:latin typeface="Courier New" panose="02070309020205020404" pitchFamily="49" charset="0"/>
                      </a:endParaRPr>
                    </a:p>
                  </a:txBody>
                  <a:tcPr marL="4695" marR="4695" marT="4695" marB="0" anchor="b"/>
                </a:tc>
                <a:tc>
                  <a:txBody>
                    <a:bodyPr/>
                    <a:lstStyle/>
                    <a:p>
                      <a:pPr algn="l" fontAlgn="b"/>
                      <a:r>
                        <a:rPr lang="en-US" sz="1800" u="none" strike="noStrike">
                          <a:effectLst/>
                        </a:rPr>
                        <a:t>Add with carry</a:t>
                      </a:r>
                      <a:endParaRPr lang="en-US" sz="1800" b="0" i="0" u="none" strike="noStrike">
                        <a:solidFill>
                          <a:srgbClr val="202122"/>
                        </a:solidFill>
                        <a:effectLst/>
                        <a:latin typeface="Arial" panose="020B0604020202020204" pitchFamily="34" charset="0"/>
                      </a:endParaRPr>
                    </a:p>
                  </a:txBody>
                  <a:tcPr marL="4695" marR="4695" marT="4695" marB="0" anchor="b"/>
                </a:tc>
                <a:tc>
                  <a:txBody>
                    <a:bodyPr/>
                    <a:lstStyle/>
                    <a:p>
                      <a:pPr algn="l" fontAlgn="b"/>
                      <a:r>
                        <a:rPr lang="en-US" sz="1800" u="none" strike="noStrike" dirty="0">
                          <a:effectLst/>
                        </a:rPr>
                        <a:t>0x10...0x15, 0x80...0x81/2, 0x83/2</a:t>
                      </a:r>
                      <a:endParaRPr lang="en-US" sz="1800" b="0" i="0" u="none" strike="noStrike" dirty="0">
                        <a:solidFill>
                          <a:srgbClr val="202122"/>
                        </a:solidFill>
                        <a:effectLst/>
                        <a:latin typeface="Courier New" panose="02070309020205020404" pitchFamily="49" charset="0"/>
                      </a:endParaRPr>
                    </a:p>
                  </a:txBody>
                  <a:tcPr marL="4695" marR="4695" marT="4695" marB="0" anchor="b"/>
                </a:tc>
                <a:extLst>
                  <a:ext uri="{0D108BD9-81ED-4DB2-BD59-A6C34878D82A}">
                    <a16:rowId xmlns:a16="http://schemas.microsoft.com/office/drawing/2014/main" val="2365982876"/>
                  </a:ext>
                </a:extLst>
              </a:tr>
              <a:tr h="605700">
                <a:tc>
                  <a:txBody>
                    <a:bodyPr/>
                    <a:lstStyle/>
                    <a:p>
                      <a:pPr algn="l" fontAlgn="b"/>
                      <a:r>
                        <a:rPr lang="en-US" sz="1800" u="none" strike="noStrike" dirty="0">
                          <a:effectLst/>
                        </a:rPr>
                        <a:t>ADD</a:t>
                      </a:r>
                      <a:endParaRPr lang="en-US" sz="1800" b="0" i="0" u="none" strike="noStrike" dirty="0">
                        <a:solidFill>
                          <a:srgbClr val="202122"/>
                        </a:solidFill>
                        <a:effectLst/>
                        <a:latin typeface="Courier New" panose="02070309020205020404" pitchFamily="49" charset="0"/>
                      </a:endParaRPr>
                    </a:p>
                  </a:txBody>
                  <a:tcPr marL="4695" marR="4695" marT="4695" marB="0" anchor="b"/>
                </a:tc>
                <a:tc>
                  <a:txBody>
                    <a:bodyPr/>
                    <a:lstStyle/>
                    <a:p>
                      <a:pPr algn="l" fontAlgn="b"/>
                      <a:r>
                        <a:rPr lang="en-US" sz="1800" u="none" strike="noStrike" dirty="0">
                          <a:effectLst/>
                        </a:rPr>
                        <a:t>Add</a:t>
                      </a:r>
                      <a:endParaRPr lang="en-US" sz="1800" b="0" i="0" u="none" strike="noStrike" dirty="0">
                        <a:solidFill>
                          <a:srgbClr val="202122"/>
                        </a:solidFill>
                        <a:effectLst/>
                        <a:latin typeface="Arial" panose="020B0604020202020204" pitchFamily="34" charset="0"/>
                      </a:endParaRPr>
                    </a:p>
                  </a:txBody>
                  <a:tcPr marL="4695" marR="4695" marT="4695" marB="0" anchor="b"/>
                </a:tc>
                <a:tc>
                  <a:txBody>
                    <a:bodyPr/>
                    <a:lstStyle/>
                    <a:p>
                      <a:pPr algn="l" fontAlgn="b"/>
                      <a:r>
                        <a:rPr lang="en-US" sz="1800" u="none" strike="noStrike" dirty="0">
                          <a:effectLst/>
                        </a:rPr>
                        <a:t>0x00...0x05, 0x80/0...0x81/0, 0x83/0</a:t>
                      </a:r>
                      <a:endParaRPr lang="en-US" sz="1800" b="0" i="0" u="none" strike="noStrike" dirty="0">
                        <a:solidFill>
                          <a:srgbClr val="202122"/>
                        </a:solidFill>
                        <a:effectLst/>
                        <a:latin typeface="Courier New" panose="02070309020205020404" pitchFamily="49" charset="0"/>
                      </a:endParaRPr>
                    </a:p>
                  </a:txBody>
                  <a:tcPr marL="4695" marR="4695" marT="4695" marB="0" anchor="b"/>
                </a:tc>
                <a:extLst>
                  <a:ext uri="{0D108BD9-81ED-4DB2-BD59-A6C34878D82A}">
                    <a16:rowId xmlns:a16="http://schemas.microsoft.com/office/drawing/2014/main" val="173827089"/>
                  </a:ext>
                </a:extLst>
              </a:tr>
              <a:tr h="605700">
                <a:tc>
                  <a:txBody>
                    <a:bodyPr/>
                    <a:lstStyle/>
                    <a:p>
                      <a:pPr algn="l" fontAlgn="b"/>
                      <a:r>
                        <a:rPr lang="en-US" sz="1800" u="none" strike="noStrike" dirty="0">
                          <a:effectLst/>
                        </a:rPr>
                        <a:t>AND</a:t>
                      </a:r>
                      <a:endParaRPr lang="en-US" sz="1800" b="0" i="0" u="none" strike="noStrike" dirty="0">
                        <a:solidFill>
                          <a:srgbClr val="202122"/>
                        </a:solidFill>
                        <a:effectLst/>
                        <a:latin typeface="Courier New" panose="02070309020205020404" pitchFamily="49" charset="0"/>
                      </a:endParaRPr>
                    </a:p>
                  </a:txBody>
                  <a:tcPr marL="4695" marR="4695" marT="4695" marB="0" anchor="b"/>
                </a:tc>
                <a:tc>
                  <a:txBody>
                    <a:bodyPr/>
                    <a:lstStyle/>
                    <a:p>
                      <a:pPr algn="l" fontAlgn="b"/>
                      <a:r>
                        <a:rPr lang="en-US" sz="1800" u="sng" strike="noStrike">
                          <a:effectLst/>
                          <a:hlinkClick r:id="rId2" tooltip="Logical conjunction"/>
                        </a:rPr>
                        <a:t>Logical AND</a:t>
                      </a:r>
                      <a:endParaRPr lang="en-US" sz="1800" b="0" i="0" u="sng" strike="noStrike">
                        <a:solidFill>
                          <a:srgbClr val="467886"/>
                        </a:solidFill>
                        <a:effectLst/>
                        <a:latin typeface="Aptos Narrow" panose="020B0004020202020204" pitchFamily="34" charset="0"/>
                      </a:endParaRPr>
                    </a:p>
                  </a:txBody>
                  <a:tcPr marL="4695" marR="4695" marT="4695" marB="0" anchor="b"/>
                </a:tc>
                <a:tc>
                  <a:txBody>
                    <a:bodyPr/>
                    <a:lstStyle/>
                    <a:p>
                      <a:pPr algn="l" fontAlgn="b"/>
                      <a:r>
                        <a:rPr lang="en-US" sz="1800" u="none" strike="noStrike" dirty="0">
                          <a:effectLst/>
                        </a:rPr>
                        <a:t>0x20...0x25, 0x80...0x81/4, 0x83/4</a:t>
                      </a:r>
                      <a:endParaRPr lang="en-US" sz="1800" b="0" i="0" u="none" strike="noStrike" dirty="0">
                        <a:solidFill>
                          <a:srgbClr val="202122"/>
                        </a:solidFill>
                        <a:effectLst/>
                        <a:latin typeface="Courier New" panose="02070309020205020404" pitchFamily="49" charset="0"/>
                      </a:endParaRPr>
                    </a:p>
                  </a:txBody>
                  <a:tcPr marL="4695" marR="4695" marT="4695" marB="0" anchor="b"/>
                </a:tc>
                <a:extLst>
                  <a:ext uri="{0D108BD9-81ED-4DB2-BD59-A6C34878D82A}">
                    <a16:rowId xmlns:a16="http://schemas.microsoft.com/office/drawing/2014/main" val="3826354373"/>
                  </a:ext>
                </a:extLst>
              </a:tr>
              <a:tr h="485499">
                <a:tc>
                  <a:txBody>
                    <a:bodyPr/>
                    <a:lstStyle/>
                    <a:p>
                      <a:pPr algn="l" fontAlgn="b"/>
                      <a:r>
                        <a:rPr lang="en-US" sz="1800" u="none" strike="noStrike" dirty="0">
                          <a:effectLst/>
                        </a:rPr>
                        <a:t>CALL</a:t>
                      </a:r>
                      <a:endParaRPr lang="en-US" sz="1800" b="0" i="0" u="none" strike="noStrike" dirty="0">
                        <a:solidFill>
                          <a:srgbClr val="202122"/>
                        </a:solidFill>
                        <a:effectLst/>
                        <a:latin typeface="Courier New" panose="02070309020205020404" pitchFamily="49" charset="0"/>
                      </a:endParaRPr>
                    </a:p>
                  </a:txBody>
                  <a:tcPr marL="4695" marR="4695" marT="4695" marB="0" anchor="b"/>
                </a:tc>
                <a:tc>
                  <a:txBody>
                    <a:bodyPr/>
                    <a:lstStyle/>
                    <a:p>
                      <a:pPr algn="l" fontAlgn="b"/>
                      <a:r>
                        <a:rPr lang="en-US" sz="1800" u="sng" strike="noStrike">
                          <a:effectLst/>
                          <a:hlinkClick r:id="rId3" tooltip="Function (computer programming)"/>
                        </a:rPr>
                        <a:t>Call procedure</a:t>
                      </a:r>
                      <a:endParaRPr lang="en-US" sz="1800" b="0" i="0" u="sng" strike="noStrike">
                        <a:solidFill>
                          <a:srgbClr val="467886"/>
                        </a:solidFill>
                        <a:effectLst/>
                        <a:latin typeface="Aptos Narrow" panose="020B0004020202020204" pitchFamily="34" charset="0"/>
                      </a:endParaRPr>
                    </a:p>
                  </a:txBody>
                  <a:tcPr marL="4695" marR="4695" marT="4695" marB="0" anchor="b"/>
                </a:tc>
                <a:tc>
                  <a:txBody>
                    <a:bodyPr/>
                    <a:lstStyle/>
                    <a:p>
                      <a:pPr algn="l" fontAlgn="b"/>
                      <a:r>
                        <a:rPr lang="en-US" sz="1800" u="none" strike="noStrike" dirty="0">
                          <a:effectLst/>
                        </a:rPr>
                        <a:t>0x9A, 0xE8, 0xFF/2, 0xFF/3</a:t>
                      </a:r>
                      <a:endParaRPr lang="en-US" sz="1800" b="0" i="0" u="none" strike="noStrike" dirty="0">
                        <a:solidFill>
                          <a:srgbClr val="202122"/>
                        </a:solidFill>
                        <a:effectLst/>
                        <a:latin typeface="Courier New" panose="02070309020205020404" pitchFamily="49" charset="0"/>
                      </a:endParaRPr>
                    </a:p>
                  </a:txBody>
                  <a:tcPr marL="4695" marR="4695" marT="4695" marB="0" anchor="b"/>
                </a:tc>
                <a:extLst>
                  <a:ext uri="{0D108BD9-81ED-4DB2-BD59-A6C34878D82A}">
                    <a16:rowId xmlns:a16="http://schemas.microsoft.com/office/drawing/2014/main" val="138962284"/>
                  </a:ext>
                </a:extLst>
              </a:tr>
              <a:tr h="137730">
                <a:tc>
                  <a:txBody>
                    <a:bodyPr/>
                    <a:lstStyle/>
                    <a:p>
                      <a:pPr algn="l" fontAlgn="b"/>
                      <a:endParaRPr lang="en-US" sz="1800" b="0" i="0" u="none" strike="noStrike" dirty="0">
                        <a:solidFill>
                          <a:srgbClr val="202122"/>
                        </a:solidFill>
                        <a:effectLst/>
                        <a:latin typeface="Courier New" panose="02070309020205020404" pitchFamily="49" charset="0"/>
                      </a:endParaRPr>
                    </a:p>
                  </a:txBody>
                  <a:tcPr marL="4695" marR="4695" marT="4695" marB="0" anchor="b"/>
                </a:tc>
                <a:tc>
                  <a:txBody>
                    <a:bodyPr/>
                    <a:lstStyle/>
                    <a:p>
                      <a:pPr algn="l" fontAlgn="b"/>
                      <a:r>
                        <a:rPr lang="en-US" sz="1800" u="sng" strike="noStrike">
                          <a:effectLst/>
                        </a:rPr>
                        <a:t>…</a:t>
                      </a:r>
                      <a:endParaRPr lang="en-US" sz="1800" b="0" i="0" u="sng" strike="noStrike">
                        <a:solidFill>
                          <a:srgbClr val="467886"/>
                        </a:solidFill>
                        <a:effectLst/>
                        <a:latin typeface="Aptos Narrow" panose="020B0004020202020204" pitchFamily="34" charset="0"/>
                      </a:endParaRPr>
                    </a:p>
                  </a:txBody>
                  <a:tcPr marL="4695" marR="4695" marT="4695" marB="0" anchor="b"/>
                </a:tc>
                <a:tc>
                  <a:txBody>
                    <a:bodyPr/>
                    <a:lstStyle/>
                    <a:p>
                      <a:pPr algn="l" fontAlgn="b"/>
                      <a:endParaRPr lang="en-US" sz="1800" b="0" i="0" u="none" strike="noStrike">
                        <a:solidFill>
                          <a:srgbClr val="202122"/>
                        </a:solidFill>
                        <a:effectLst/>
                        <a:latin typeface="Courier New" panose="02070309020205020404" pitchFamily="49" charset="0"/>
                      </a:endParaRPr>
                    </a:p>
                  </a:txBody>
                  <a:tcPr marL="4695" marR="4695" marT="4695" marB="0" anchor="b"/>
                </a:tc>
                <a:extLst>
                  <a:ext uri="{0D108BD9-81ED-4DB2-BD59-A6C34878D82A}">
                    <a16:rowId xmlns:a16="http://schemas.microsoft.com/office/drawing/2014/main" val="647216215"/>
                  </a:ext>
                </a:extLst>
              </a:tr>
              <a:tr h="137730">
                <a:tc>
                  <a:txBody>
                    <a:bodyPr/>
                    <a:lstStyle/>
                    <a:p>
                      <a:pPr algn="l" fontAlgn="b"/>
                      <a:r>
                        <a:rPr lang="en-US" sz="1800" u="none" strike="noStrike" dirty="0">
                          <a:effectLst/>
                        </a:rPr>
                        <a:t>WAIT</a:t>
                      </a:r>
                      <a:endParaRPr lang="en-US" sz="1800" b="0" i="0" u="none" strike="noStrike" dirty="0">
                        <a:solidFill>
                          <a:srgbClr val="202122"/>
                        </a:solidFill>
                        <a:effectLst/>
                        <a:latin typeface="Courier New" panose="02070309020205020404" pitchFamily="49" charset="0"/>
                      </a:endParaRPr>
                    </a:p>
                  </a:txBody>
                  <a:tcPr marL="4695" marR="4695" marT="4695" marB="0" anchor="b"/>
                </a:tc>
                <a:tc>
                  <a:txBody>
                    <a:bodyPr/>
                    <a:lstStyle/>
                    <a:p>
                      <a:pPr algn="l" fontAlgn="b"/>
                      <a:r>
                        <a:rPr lang="en-US" sz="1800" u="none" strike="noStrike">
                          <a:effectLst/>
                        </a:rPr>
                        <a:t>Wait until not busy</a:t>
                      </a:r>
                      <a:endParaRPr lang="en-US" sz="1800" b="0" i="0" u="none" strike="noStrike">
                        <a:solidFill>
                          <a:srgbClr val="202122"/>
                        </a:solidFill>
                        <a:effectLst/>
                        <a:latin typeface="Arial" panose="020B0604020202020204" pitchFamily="34" charset="0"/>
                      </a:endParaRPr>
                    </a:p>
                  </a:txBody>
                  <a:tcPr marL="4695" marR="4695" marT="4695" marB="0" anchor="b"/>
                </a:tc>
                <a:tc>
                  <a:txBody>
                    <a:bodyPr/>
                    <a:lstStyle/>
                    <a:p>
                      <a:pPr algn="l" fontAlgn="b"/>
                      <a:r>
                        <a:rPr lang="en-US" sz="1800" u="none" strike="noStrike">
                          <a:effectLst/>
                        </a:rPr>
                        <a:t>0x9B</a:t>
                      </a:r>
                      <a:endParaRPr lang="en-US" sz="1800" b="0" i="0" u="none" strike="noStrike">
                        <a:solidFill>
                          <a:srgbClr val="202122"/>
                        </a:solidFill>
                        <a:effectLst/>
                        <a:latin typeface="Courier New" panose="02070309020205020404" pitchFamily="49" charset="0"/>
                      </a:endParaRPr>
                    </a:p>
                  </a:txBody>
                  <a:tcPr marL="4695" marR="4695" marT="4695" marB="0" anchor="b"/>
                </a:tc>
                <a:extLst>
                  <a:ext uri="{0D108BD9-81ED-4DB2-BD59-A6C34878D82A}">
                    <a16:rowId xmlns:a16="http://schemas.microsoft.com/office/drawing/2014/main" val="3293017925"/>
                  </a:ext>
                </a:extLst>
              </a:tr>
              <a:tr h="485499">
                <a:tc>
                  <a:txBody>
                    <a:bodyPr/>
                    <a:lstStyle/>
                    <a:p>
                      <a:pPr algn="l" fontAlgn="b"/>
                      <a:r>
                        <a:rPr lang="en-US" sz="1800" u="none" strike="noStrike" dirty="0">
                          <a:effectLst/>
                        </a:rPr>
                        <a:t>XCHG</a:t>
                      </a:r>
                      <a:endParaRPr lang="en-US" sz="1800" b="0" i="0" u="none" strike="noStrike" dirty="0">
                        <a:solidFill>
                          <a:srgbClr val="202122"/>
                        </a:solidFill>
                        <a:effectLst/>
                        <a:latin typeface="Courier New" panose="02070309020205020404" pitchFamily="49" charset="0"/>
                      </a:endParaRPr>
                    </a:p>
                  </a:txBody>
                  <a:tcPr marL="4695" marR="4695" marT="4695" marB="0" anchor="b"/>
                </a:tc>
                <a:tc>
                  <a:txBody>
                    <a:bodyPr/>
                    <a:lstStyle/>
                    <a:p>
                      <a:pPr algn="l" fontAlgn="b"/>
                      <a:r>
                        <a:rPr lang="en-US" sz="1800" u="none" strike="noStrike">
                          <a:effectLst/>
                        </a:rPr>
                        <a:t>Exchange data</a:t>
                      </a:r>
                      <a:endParaRPr lang="en-US" sz="1800" b="0" i="0" u="none" strike="noStrike">
                        <a:solidFill>
                          <a:srgbClr val="202122"/>
                        </a:solidFill>
                        <a:effectLst/>
                        <a:latin typeface="Arial" panose="020B0604020202020204" pitchFamily="34" charset="0"/>
                      </a:endParaRPr>
                    </a:p>
                  </a:txBody>
                  <a:tcPr marL="4695" marR="4695" marT="4695" marB="0" anchor="b"/>
                </a:tc>
                <a:tc>
                  <a:txBody>
                    <a:bodyPr/>
                    <a:lstStyle/>
                    <a:p>
                      <a:pPr algn="l" fontAlgn="b"/>
                      <a:r>
                        <a:rPr lang="en-US" sz="1800" u="none" strike="noStrike">
                          <a:effectLst/>
                        </a:rPr>
                        <a:t>0x86, 0x87, 0x91...0x97</a:t>
                      </a:r>
                      <a:endParaRPr lang="en-US" sz="1800" b="0" i="0" u="none" strike="noStrike">
                        <a:solidFill>
                          <a:srgbClr val="202122"/>
                        </a:solidFill>
                        <a:effectLst/>
                        <a:latin typeface="Courier New" panose="02070309020205020404" pitchFamily="49" charset="0"/>
                      </a:endParaRPr>
                    </a:p>
                  </a:txBody>
                  <a:tcPr marL="4695" marR="4695" marT="4695" marB="0" anchor="b"/>
                </a:tc>
                <a:extLst>
                  <a:ext uri="{0D108BD9-81ED-4DB2-BD59-A6C34878D82A}">
                    <a16:rowId xmlns:a16="http://schemas.microsoft.com/office/drawing/2014/main" val="788609851"/>
                  </a:ext>
                </a:extLst>
              </a:tr>
              <a:tr h="245097">
                <a:tc>
                  <a:txBody>
                    <a:bodyPr/>
                    <a:lstStyle/>
                    <a:p>
                      <a:pPr algn="l" fontAlgn="b"/>
                      <a:r>
                        <a:rPr lang="en-US" sz="1800" u="none" strike="noStrike" dirty="0">
                          <a:effectLst/>
                        </a:rPr>
                        <a:t>XLAT</a:t>
                      </a:r>
                      <a:endParaRPr lang="en-US" sz="1800" b="0" i="0" u="none" strike="noStrike" dirty="0">
                        <a:solidFill>
                          <a:srgbClr val="202122"/>
                        </a:solidFill>
                        <a:effectLst/>
                        <a:latin typeface="Courier New" panose="02070309020205020404" pitchFamily="49" charset="0"/>
                      </a:endParaRPr>
                    </a:p>
                  </a:txBody>
                  <a:tcPr marL="4695" marR="4695" marT="4695" marB="0" anchor="b"/>
                </a:tc>
                <a:tc>
                  <a:txBody>
                    <a:bodyPr/>
                    <a:lstStyle/>
                    <a:p>
                      <a:pPr algn="l" fontAlgn="b"/>
                      <a:r>
                        <a:rPr lang="en-US" sz="1800" u="none" strike="noStrike">
                          <a:effectLst/>
                        </a:rPr>
                        <a:t>Table look-up translation</a:t>
                      </a:r>
                      <a:endParaRPr lang="en-US" sz="1800" b="0" i="0" u="none" strike="noStrike">
                        <a:solidFill>
                          <a:srgbClr val="202122"/>
                        </a:solidFill>
                        <a:effectLst/>
                        <a:latin typeface="Arial" panose="020B0604020202020204" pitchFamily="34" charset="0"/>
                      </a:endParaRPr>
                    </a:p>
                  </a:txBody>
                  <a:tcPr marL="4695" marR="4695" marT="4695" marB="0" anchor="b"/>
                </a:tc>
                <a:tc>
                  <a:txBody>
                    <a:bodyPr/>
                    <a:lstStyle/>
                    <a:p>
                      <a:pPr algn="l" fontAlgn="b"/>
                      <a:r>
                        <a:rPr lang="en-US" sz="1800" u="none" strike="noStrike">
                          <a:effectLst/>
                        </a:rPr>
                        <a:t>0xD7</a:t>
                      </a:r>
                      <a:endParaRPr lang="en-US" sz="1800" b="0" i="0" u="none" strike="noStrike">
                        <a:solidFill>
                          <a:srgbClr val="202122"/>
                        </a:solidFill>
                        <a:effectLst/>
                        <a:latin typeface="Courier New" panose="02070309020205020404" pitchFamily="49" charset="0"/>
                      </a:endParaRPr>
                    </a:p>
                  </a:txBody>
                  <a:tcPr marL="4695" marR="4695" marT="4695" marB="0" anchor="b"/>
                </a:tc>
                <a:extLst>
                  <a:ext uri="{0D108BD9-81ED-4DB2-BD59-A6C34878D82A}">
                    <a16:rowId xmlns:a16="http://schemas.microsoft.com/office/drawing/2014/main" val="3876144582"/>
                  </a:ext>
                </a:extLst>
              </a:tr>
              <a:tr h="605700">
                <a:tc>
                  <a:txBody>
                    <a:bodyPr/>
                    <a:lstStyle/>
                    <a:p>
                      <a:pPr algn="l" fontAlgn="b"/>
                      <a:r>
                        <a:rPr lang="en-US" sz="1800" u="none" strike="noStrike" dirty="0">
                          <a:effectLst/>
                        </a:rPr>
                        <a:t>XOR</a:t>
                      </a:r>
                      <a:endParaRPr lang="en-US" sz="1800" b="0" i="0" u="none" strike="noStrike" dirty="0">
                        <a:solidFill>
                          <a:srgbClr val="202122"/>
                        </a:solidFill>
                        <a:effectLst/>
                        <a:latin typeface="Courier New" panose="02070309020205020404" pitchFamily="49" charset="0"/>
                      </a:endParaRPr>
                    </a:p>
                  </a:txBody>
                  <a:tcPr marL="4695" marR="4695" marT="4695" marB="0" anchor="b"/>
                </a:tc>
                <a:tc>
                  <a:txBody>
                    <a:bodyPr/>
                    <a:lstStyle/>
                    <a:p>
                      <a:pPr algn="l" fontAlgn="b"/>
                      <a:r>
                        <a:rPr lang="en-US" sz="1800" u="sng" strike="noStrike" dirty="0">
                          <a:effectLst/>
                          <a:hlinkClick r:id="rId4" tooltip="Exclusive or"/>
                        </a:rPr>
                        <a:t>Exclusive OR</a:t>
                      </a:r>
                      <a:endParaRPr lang="en-US" sz="1800" b="0" i="0" u="sng" strike="noStrike" dirty="0">
                        <a:solidFill>
                          <a:srgbClr val="467886"/>
                        </a:solidFill>
                        <a:effectLst/>
                        <a:latin typeface="Aptos Narrow" panose="020B0004020202020204" pitchFamily="34" charset="0"/>
                      </a:endParaRPr>
                    </a:p>
                  </a:txBody>
                  <a:tcPr marL="4695" marR="4695" marT="4695" marB="0" anchor="b"/>
                </a:tc>
                <a:tc>
                  <a:txBody>
                    <a:bodyPr/>
                    <a:lstStyle/>
                    <a:p>
                      <a:pPr algn="l" fontAlgn="b"/>
                      <a:r>
                        <a:rPr lang="en-US" sz="1800" u="none" strike="noStrike" dirty="0">
                          <a:effectLst/>
                        </a:rPr>
                        <a:t>0x30...0x35, 0x80...0x81/6, 0x83/6</a:t>
                      </a:r>
                      <a:endParaRPr lang="en-US" sz="1800" b="0" i="0" u="none" strike="noStrike" dirty="0">
                        <a:solidFill>
                          <a:srgbClr val="202122"/>
                        </a:solidFill>
                        <a:effectLst/>
                        <a:latin typeface="Courier New" panose="02070309020205020404" pitchFamily="49" charset="0"/>
                      </a:endParaRPr>
                    </a:p>
                  </a:txBody>
                  <a:tcPr marL="4695" marR="4695" marT="4695" marB="0" anchor="b"/>
                </a:tc>
                <a:extLst>
                  <a:ext uri="{0D108BD9-81ED-4DB2-BD59-A6C34878D82A}">
                    <a16:rowId xmlns:a16="http://schemas.microsoft.com/office/drawing/2014/main" val="4234271028"/>
                  </a:ext>
                </a:extLst>
              </a:tr>
            </a:tbl>
          </a:graphicData>
        </a:graphic>
      </p:graphicFrame>
      <p:sp>
        <p:nvSpPr>
          <p:cNvPr id="5" name="TextBox 4">
            <a:extLst>
              <a:ext uri="{FF2B5EF4-FFF2-40B4-BE49-F238E27FC236}">
                <a16:creationId xmlns:a16="http://schemas.microsoft.com/office/drawing/2014/main" id="{B1CA3029-FD1A-B9EC-BEF9-A25F5B7C2AFF}"/>
              </a:ext>
            </a:extLst>
          </p:cNvPr>
          <p:cNvSpPr txBox="1"/>
          <p:nvPr/>
        </p:nvSpPr>
        <p:spPr>
          <a:xfrm>
            <a:off x="9906000" y="5080224"/>
            <a:ext cx="2286000" cy="1200329"/>
          </a:xfrm>
          <a:prstGeom prst="rect">
            <a:avLst/>
          </a:prstGeom>
          <a:noFill/>
        </p:spPr>
        <p:txBody>
          <a:bodyPr wrap="square" rtlCol="0">
            <a:spAutoFit/>
          </a:bodyPr>
          <a:lstStyle/>
          <a:p>
            <a:r>
              <a:rPr lang="en-US" dirty="0">
                <a:hlinkClick r:id="rId5"/>
              </a:rPr>
              <a:t>https://en.wikipedia.org/wiki/X86_instruction_listings</a:t>
            </a:r>
            <a:endParaRPr lang="en-US" dirty="0"/>
          </a:p>
          <a:p>
            <a:endParaRPr lang="en-US" dirty="0"/>
          </a:p>
        </p:txBody>
      </p:sp>
      <p:sp>
        <p:nvSpPr>
          <p:cNvPr id="6" name="TextBox 5">
            <a:extLst>
              <a:ext uri="{FF2B5EF4-FFF2-40B4-BE49-F238E27FC236}">
                <a16:creationId xmlns:a16="http://schemas.microsoft.com/office/drawing/2014/main" id="{BA802703-9E4F-F241-76EF-9B211A9AB125}"/>
              </a:ext>
            </a:extLst>
          </p:cNvPr>
          <p:cNvSpPr txBox="1"/>
          <p:nvPr/>
        </p:nvSpPr>
        <p:spPr>
          <a:xfrm>
            <a:off x="4202060" y="6280553"/>
            <a:ext cx="3260623" cy="523220"/>
          </a:xfrm>
          <a:prstGeom prst="rect">
            <a:avLst/>
          </a:prstGeom>
          <a:noFill/>
        </p:spPr>
        <p:txBody>
          <a:bodyPr wrap="square" rtlCol="0">
            <a:spAutoFit/>
          </a:bodyPr>
          <a:lstStyle/>
          <a:p>
            <a:pPr algn="ctr"/>
            <a:r>
              <a:rPr lang="en-US" sz="2800" b="1" dirty="0">
                <a:solidFill>
                  <a:schemeClr val="accent2">
                    <a:lumMod val="75000"/>
                  </a:schemeClr>
                </a:solidFill>
              </a:rPr>
              <a:t>90 instructions</a:t>
            </a:r>
          </a:p>
        </p:txBody>
      </p:sp>
    </p:spTree>
    <p:extLst>
      <p:ext uri="{BB962C8B-B14F-4D97-AF65-F5344CB8AC3E}">
        <p14:creationId xmlns:p14="http://schemas.microsoft.com/office/powerpoint/2010/main" val="42646296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F1E16-ED95-6EF7-3F07-7B2FB7422136}"/>
              </a:ext>
            </a:extLst>
          </p:cNvPr>
          <p:cNvSpPr>
            <a:spLocks noGrp="1"/>
          </p:cNvSpPr>
          <p:nvPr>
            <p:ph type="ctrTitle"/>
          </p:nvPr>
        </p:nvSpPr>
        <p:spPr/>
        <p:txBody>
          <a:bodyPr/>
          <a:lstStyle/>
          <a:p>
            <a:r>
              <a:rPr lang="en-US" dirty="0"/>
              <a:t>Conclusions</a:t>
            </a:r>
          </a:p>
        </p:txBody>
      </p:sp>
      <p:sp>
        <p:nvSpPr>
          <p:cNvPr id="3" name="Subtitle 2">
            <a:extLst>
              <a:ext uri="{FF2B5EF4-FFF2-40B4-BE49-F238E27FC236}">
                <a16:creationId xmlns:a16="http://schemas.microsoft.com/office/drawing/2014/main" id="{85359DF9-3D84-1F47-D53B-BC41E46DE1F2}"/>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2165710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0C996-0695-9FED-7AEF-8FFED2E9D3E8}"/>
              </a:ext>
            </a:extLst>
          </p:cNvPr>
          <p:cNvSpPr>
            <a:spLocks noGrp="1"/>
          </p:cNvSpPr>
          <p:nvPr>
            <p:ph type="ctrTitle"/>
          </p:nvPr>
        </p:nvSpPr>
        <p:spPr/>
        <p:txBody>
          <a:bodyPr/>
          <a:lstStyle/>
          <a:p>
            <a:r>
              <a:rPr lang="en-US" dirty="0"/>
              <a:t>Washington EdTech &amp; CS Standards</a:t>
            </a:r>
          </a:p>
        </p:txBody>
      </p:sp>
      <p:sp>
        <p:nvSpPr>
          <p:cNvPr id="3" name="Subtitle 2">
            <a:extLst>
              <a:ext uri="{FF2B5EF4-FFF2-40B4-BE49-F238E27FC236}">
                <a16:creationId xmlns:a16="http://schemas.microsoft.com/office/drawing/2014/main" id="{44A93BB5-1E38-09DA-C25B-9E626B6EEE1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7825528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4A158-C948-FF86-FFE1-A45930123BDC}"/>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04489D1B-D425-A640-94BF-D15B51D0695D}"/>
              </a:ext>
            </a:extLst>
          </p:cNvPr>
          <p:cNvSpPr>
            <a:spLocks noGrp="1"/>
          </p:cNvSpPr>
          <p:nvPr>
            <p:ph sz="quarter" idx="13"/>
          </p:nvPr>
        </p:nvSpPr>
        <p:spPr/>
        <p:txBody>
          <a:bodyPr>
            <a:normAutofit fontScale="92500" lnSpcReduction="10000"/>
          </a:bodyPr>
          <a:lstStyle/>
          <a:p>
            <a:r>
              <a:rPr lang="en-US" dirty="0"/>
              <a:t>Understand how well EdTech standards cover CS standards using:</a:t>
            </a:r>
          </a:p>
          <a:p>
            <a:pPr lvl="1"/>
            <a:r>
              <a:rPr lang="en-US" dirty="0"/>
              <a:t>Washington’s detailed EdTech standards, and </a:t>
            </a:r>
          </a:p>
          <a:p>
            <a:pPr lvl="1"/>
            <a:r>
              <a:rPr lang="en-US" dirty="0"/>
              <a:t>CSTA’s standards progression chart with </a:t>
            </a:r>
            <a:r>
              <a:rPr lang="en-US" dirty="0" err="1"/>
              <a:t>subconcepts</a:t>
            </a:r>
            <a:r>
              <a:rPr lang="en-US" dirty="0"/>
              <a:t>  </a:t>
            </a:r>
          </a:p>
          <a:p>
            <a:r>
              <a:rPr lang="en-US" dirty="0"/>
              <a:t>Abstraction is the computational thinking concept</a:t>
            </a:r>
          </a:p>
          <a:p>
            <a:pPr lvl="1"/>
            <a:r>
              <a:rPr lang="en-US" dirty="0"/>
              <a:t>Missing from EdTech standards</a:t>
            </a:r>
          </a:p>
          <a:p>
            <a:pPr lvl="1"/>
            <a:r>
              <a:rPr lang="en-US" dirty="0"/>
              <a:t>Most difficult for elementary/middle school teachers to understand</a:t>
            </a:r>
          </a:p>
          <a:p>
            <a:r>
              <a:rPr lang="en-US" dirty="0"/>
              <a:t>Understanding the power of layers of abstraction is critical to explaining</a:t>
            </a:r>
          </a:p>
          <a:p>
            <a:pPr lvl="1"/>
            <a:r>
              <a:rPr lang="en-US" dirty="0"/>
              <a:t>Why all students need to learn basic computer science</a:t>
            </a:r>
          </a:p>
          <a:p>
            <a:pPr lvl="1"/>
            <a:r>
              <a:rPr lang="en-US" dirty="0"/>
              <a:t>Why computer science is the bridge literacy between math and natural language</a:t>
            </a:r>
          </a:p>
          <a:p>
            <a:pPr lvl="1"/>
            <a:r>
              <a:rPr lang="en-US" dirty="0"/>
              <a:t>How humans can work with computers</a:t>
            </a:r>
          </a:p>
          <a:p>
            <a:pPr lvl="1"/>
            <a:endParaRPr lang="en-US" dirty="0"/>
          </a:p>
        </p:txBody>
      </p:sp>
    </p:spTree>
    <p:extLst>
      <p:ext uri="{BB962C8B-B14F-4D97-AF65-F5344CB8AC3E}">
        <p14:creationId xmlns:p14="http://schemas.microsoft.com/office/powerpoint/2010/main" val="11921573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AC361-0D7A-DC05-86B5-6DD77D322F5B}"/>
              </a:ext>
            </a:extLst>
          </p:cNvPr>
          <p:cNvSpPr>
            <a:spLocks noGrp="1"/>
          </p:cNvSpPr>
          <p:nvPr>
            <p:ph type="title"/>
          </p:nvPr>
        </p:nvSpPr>
        <p:spPr>
          <a:xfrm>
            <a:off x="383876" y="764502"/>
            <a:ext cx="5315035" cy="5328996"/>
          </a:xfrm>
          <a:noFill/>
        </p:spPr>
        <p:txBody>
          <a:bodyPr/>
          <a:lstStyle/>
          <a:p>
            <a:r>
              <a:rPr lang="en-US" dirty="0"/>
              <a:t>Thank you!</a:t>
            </a:r>
          </a:p>
        </p:txBody>
      </p:sp>
      <p:sp>
        <p:nvSpPr>
          <p:cNvPr id="3" name="Content Placeholder 2">
            <a:extLst>
              <a:ext uri="{FF2B5EF4-FFF2-40B4-BE49-F238E27FC236}">
                <a16:creationId xmlns:a16="http://schemas.microsoft.com/office/drawing/2014/main" id="{1BE98EFF-197D-3136-70B9-7BBD30A48931}"/>
              </a:ext>
            </a:extLst>
          </p:cNvPr>
          <p:cNvSpPr>
            <a:spLocks noGrp="1"/>
          </p:cNvSpPr>
          <p:nvPr>
            <p:ph idx="1"/>
          </p:nvPr>
        </p:nvSpPr>
        <p:spPr>
          <a:xfrm>
            <a:off x="6096000" y="755171"/>
            <a:ext cx="5562599" cy="5315035"/>
          </a:xfrm>
          <a:noFill/>
        </p:spPr>
        <p:txBody>
          <a:bodyPr>
            <a:normAutofit/>
          </a:bodyPr>
          <a:lstStyle/>
          <a:p>
            <a:r>
              <a:rPr lang="en-US" dirty="0"/>
              <a:t>Lawrence Tanimoto</a:t>
            </a:r>
          </a:p>
          <a:p>
            <a:endParaRPr lang="en-US" dirty="0"/>
          </a:p>
          <a:p>
            <a:r>
              <a:rPr lang="en-US" dirty="0"/>
              <a:t>CSTA Washington</a:t>
            </a:r>
          </a:p>
          <a:p>
            <a:r>
              <a:rPr lang="en-US" dirty="0">
                <a:hlinkClick r:id="rId3"/>
              </a:rPr>
              <a:t>https://washington.csteachers.org</a:t>
            </a:r>
            <a:endParaRPr lang="en-US" dirty="0"/>
          </a:p>
          <a:p>
            <a:endParaRPr lang="en-US" dirty="0"/>
          </a:p>
          <a:p>
            <a:r>
              <a:rPr lang="en-US" dirty="0">
                <a:hlinkClick r:id="rId4"/>
              </a:rPr>
              <a:t>Lawrence.Tanimoto@outlook.com</a:t>
            </a:r>
            <a:endParaRPr lang="en-US" dirty="0"/>
          </a:p>
          <a:p>
            <a:r>
              <a:rPr lang="en-US" dirty="0">
                <a:hlinkClick r:id="rId5"/>
              </a:rPr>
              <a:t>https://www.linkedin.com/in/lawrence-tanimoto/</a:t>
            </a:r>
            <a:endParaRPr lang="en-US" dirty="0"/>
          </a:p>
          <a:p>
            <a:endParaRPr lang="en-US" dirty="0"/>
          </a:p>
        </p:txBody>
      </p:sp>
    </p:spTree>
    <p:extLst>
      <p:ext uri="{BB962C8B-B14F-4D97-AF65-F5344CB8AC3E}">
        <p14:creationId xmlns:p14="http://schemas.microsoft.com/office/powerpoint/2010/main" val="15624848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FB473-4AFA-A511-C9CF-53D006C6EA85}"/>
              </a:ext>
            </a:extLst>
          </p:cNvPr>
          <p:cNvSpPr>
            <a:spLocks noGrp="1"/>
          </p:cNvSpPr>
          <p:nvPr>
            <p:ph type="title"/>
          </p:nvPr>
        </p:nvSpPr>
        <p:spPr/>
        <p:txBody>
          <a:bodyPr/>
          <a:lstStyle/>
          <a:p>
            <a:endParaRPr lang="en-US"/>
          </a:p>
        </p:txBody>
      </p:sp>
      <p:pic>
        <p:nvPicPr>
          <p:cNvPr id="11" name="Content Placeholder 10" descr="A calendar with a city in the background&#10;&#10;AI-generated content may be incorrect.">
            <a:extLst>
              <a:ext uri="{FF2B5EF4-FFF2-40B4-BE49-F238E27FC236}">
                <a16:creationId xmlns:a16="http://schemas.microsoft.com/office/drawing/2014/main" id="{4505AE52-60FF-6031-0CF2-BF42943135E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2001" cy="6858000"/>
          </a:xfrm>
        </p:spPr>
      </p:pic>
    </p:spTree>
    <p:extLst>
      <p:ext uri="{BB962C8B-B14F-4D97-AF65-F5344CB8AC3E}">
        <p14:creationId xmlns:p14="http://schemas.microsoft.com/office/powerpoint/2010/main" val="23205834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up of a flyer&#10;&#10;AI-generated content may be incorrect.">
            <a:extLst>
              <a:ext uri="{FF2B5EF4-FFF2-40B4-BE49-F238E27FC236}">
                <a16:creationId xmlns:a16="http://schemas.microsoft.com/office/drawing/2014/main" id="{D18E7FDC-D800-9BF3-32AF-34C6A35C035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6532" y="0"/>
            <a:ext cx="12113005" cy="6858000"/>
          </a:xfrm>
        </p:spPr>
      </p:pic>
    </p:spTree>
    <p:extLst>
      <p:ext uri="{BB962C8B-B14F-4D97-AF65-F5344CB8AC3E}">
        <p14:creationId xmlns:p14="http://schemas.microsoft.com/office/powerpoint/2010/main" val="18446226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CCA33-539E-05CE-B0C0-AD1A1161226E}"/>
              </a:ext>
            </a:extLst>
          </p:cNvPr>
          <p:cNvSpPr>
            <a:spLocks noGrp="1"/>
          </p:cNvSpPr>
          <p:nvPr>
            <p:ph type="title"/>
          </p:nvPr>
        </p:nvSpPr>
        <p:spPr/>
        <p:txBody>
          <a:bodyPr/>
          <a:lstStyle/>
          <a:p>
            <a:endParaRPr lang="en-US"/>
          </a:p>
        </p:txBody>
      </p:sp>
      <p:pic>
        <p:nvPicPr>
          <p:cNvPr id="5" name="Content Placeholder 4" descr="A phone with a blue bird and text&#10;&#10;AI-generated content may be incorrect.">
            <a:extLst>
              <a:ext uri="{FF2B5EF4-FFF2-40B4-BE49-F238E27FC236}">
                <a16:creationId xmlns:a16="http://schemas.microsoft.com/office/drawing/2014/main" id="{10328B79-194E-316F-F646-011C9131F39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1303" y="125218"/>
            <a:ext cx="11969393" cy="6732782"/>
          </a:xfrm>
        </p:spPr>
      </p:pic>
    </p:spTree>
    <p:extLst>
      <p:ext uri="{BB962C8B-B14F-4D97-AF65-F5344CB8AC3E}">
        <p14:creationId xmlns:p14="http://schemas.microsoft.com/office/powerpoint/2010/main" val="39538230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023E3-F177-B5AD-33FE-97B63EA2419B}"/>
              </a:ext>
            </a:extLst>
          </p:cNvPr>
          <p:cNvSpPr>
            <a:spLocks noGrp="1"/>
          </p:cNvSpPr>
          <p:nvPr>
            <p:ph type="title"/>
          </p:nvPr>
        </p:nvSpPr>
        <p:spPr/>
        <p:txBody>
          <a:bodyPr/>
          <a:lstStyle/>
          <a:p>
            <a:endParaRPr lang="en-US"/>
          </a:p>
        </p:txBody>
      </p:sp>
      <p:pic>
        <p:nvPicPr>
          <p:cNvPr id="5" name="Content Placeholder 4" descr="A close up of a logo&#10;&#10;AI-generated content may be incorrect.">
            <a:extLst>
              <a:ext uri="{FF2B5EF4-FFF2-40B4-BE49-F238E27FC236}">
                <a16:creationId xmlns:a16="http://schemas.microsoft.com/office/drawing/2014/main" id="{6ACEBBD2-1AC5-E1C5-C360-79B2C5C4A3A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7128" y="0"/>
            <a:ext cx="11924872" cy="6667928"/>
          </a:xfrm>
        </p:spPr>
      </p:pic>
    </p:spTree>
    <p:extLst>
      <p:ext uri="{BB962C8B-B14F-4D97-AF65-F5344CB8AC3E}">
        <p14:creationId xmlns:p14="http://schemas.microsoft.com/office/powerpoint/2010/main" val="21043449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F744A23-3D75-DE90-D29E-175E7FD87EF6}"/>
              </a:ext>
            </a:extLst>
          </p:cNvPr>
          <p:cNvSpPr>
            <a:spLocks noGrp="1"/>
          </p:cNvSpPr>
          <p:nvPr>
            <p:ph type="title"/>
          </p:nvPr>
        </p:nvSpPr>
        <p:spPr/>
        <p:txBody>
          <a:bodyPr/>
          <a:lstStyle/>
          <a:p>
            <a:r>
              <a:rPr lang="en-US" dirty="0"/>
              <a:t>What is the difference between EdTech and Computer Science classes?</a:t>
            </a:r>
          </a:p>
        </p:txBody>
      </p:sp>
      <p:sp>
        <p:nvSpPr>
          <p:cNvPr id="7" name="Content Placeholder 6">
            <a:extLst>
              <a:ext uri="{FF2B5EF4-FFF2-40B4-BE49-F238E27FC236}">
                <a16:creationId xmlns:a16="http://schemas.microsoft.com/office/drawing/2014/main" id="{075F245C-F8AE-3B11-B43E-7B9A29EA122A}"/>
              </a:ext>
            </a:extLst>
          </p:cNvPr>
          <p:cNvSpPr>
            <a:spLocks noGrp="1"/>
          </p:cNvSpPr>
          <p:nvPr>
            <p:ph idx="1"/>
          </p:nvPr>
        </p:nvSpPr>
        <p:spPr>
          <a:xfrm>
            <a:off x="5647595" y="544890"/>
            <a:ext cx="6249879" cy="5768220"/>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pPr algn="ctr"/>
            <a:endParaRPr lang="en-US" sz="2800" dirty="0">
              <a:hlinkClick r:id="rId2"/>
            </a:endParaRPr>
          </a:p>
          <a:p>
            <a:pPr algn="ctr"/>
            <a:r>
              <a:rPr lang="en-US" sz="3200" dirty="0">
                <a:hlinkClick r:id="rId2"/>
              </a:rPr>
              <a:t>https://pollev.com/freeflower916</a:t>
            </a:r>
            <a:endParaRPr lang="en-US" sz="3200" dirty="0"/>
          </a:p>
          <a:p>
            <a:endParaRPr lang="en-US" dirty="0"/>
          </a:p>
        </p:txBody>
      </p:sp>
      <p:pic>
        <p:nvPicPr>
          <p:cNvPr id="5" name="Picture 4" descr="A qr code with black dots&#10;&#10;AI-generated content may be incorrect.">
            <a:extLst>
              <a:ext uri="{FF2B5EF4-FFF2-40B4-BE49-F238E27FC236}">
                <a16:creationId xmlns:a16="http://schemas.microsoft.com/office/drawing/2014/main" id="{7B7D3F3F-0976-4E19-4AF1-B4D982EAF0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4628" y="660786"/>
            <a:ext cx="4286250" cy="4286250"/>
          </a:xfrm>
          <a:prstGeom prst="rect">
            <a:avLst/>
          </a:prstGeom>
        </p:spPr>
      </p:pic>
    </p:spTree>
    <p:extLst>
      <p:ext uri="{BB962C8B-B14F-4D97-AF65-F5344CB8AC3E}">
        <p14:creationId xmlns:p14="http://schemas.microsoft.com/office/powerpoint/2010/main" val="42080334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CF9BD-60F9-65D0-0CA6-4C75E0917673}"/>
              </a:ext>
            </a:extLst>
          </p:cNvPr>
          <p:cNvSpPr>
            <a:spLocks noGrp="1"/>
          </p:cNvSpPr>
          <p:nvPr>
            <p:ph type="title"/>
          </p:nvPr>
        </p:nvSpPr>
        <p:spPr/>
        <p:txBody>
          <a:bodyPr/>
          <a:lstStyle/>
          <a:p>
            <a:r>
              <a:rPr lang="en-US" dirty="0">
                <a:hlinkClick r:id="rId2"/>
              </a:rPr>
              <a:t>Washington’s EdTech Standards</a:t>
            </a:r>
            <a:endParaRPr lang="en-US" dirty="0"/>
          </a:p>
        </p:txBody>
      </p:sp>
      <p:sp>
        <p:nvSpPr>
          <p:cNvPr id="3" name="Content Placeholder 2">
            <a:extLst>
              <a:ext uri="{FF2B5EF4-FFF2-40B4-BE49-F238E27FC236}">
                <a16:creationId xmlns:a16="http://schemas.microsoft.com/office/drawing/2014/main" id="{D0425D4A-D2E6-843A-27BA-0BD5F8040A0D}"/>
              </a:ext>
            </a:extLst>
          </p:cNvPr>
          <p:cNvSpPr>
            <a:spLocks noGrp="1"/>
          </p:cNvSpPr>
          <p:nvPr>
            <p:ph sz="quarter" idx="13"/>
          </p:nvPr>
        </p:nvSpPr>
        <p:spPr>
          <a:xfrm>
            <a:off x="838200" y="1652155"/>
            <a:ext cx="10654145" cy="4810990"/>
          </a:xfrm>
        </p:spPr>
        <p:txBody>
          <a:bodyPr>
            <a:normAutofit fontScale="47500" lnSpcReduction="20000"/>
          </a:bodyPr>
          <a:lstStyle/>
          <a:p>
            <a:pPr>
              <a:lnSpc>
                <a:spcPct val="120000"/>
              </a:lnSpc>
            </a:pPr>
            <a:r>
              <a:rPr lang="en-US" sz="3800" dirty="0"/>
              <a:t>Goal Three of the Washington Basic Education Act requires schools to “integrate technology literacy and fluency” in their curriculum.</a:t>
            </a:r>
          </a:p>
          <a:p>
            <a:pPr>
              <a:lnSpc>
                <a:spcPct val="120000"/>
              </a:lnSpc>
            </a:pPr>
            <a:r>
              <a:rPr lang="en-US" sz="3800" dirty="0"/>
              <a:t>Original version developed in 2008</a:t>
            </a:r>
          </a:p>
          <a:p>
            <a:pPr>
              <a:lnSpc>
                <a:spcPct val="120000"/>
              </a:lnSpc>
            </a:pPr>
            <a:r>
              <a:rPr lang="en-US" sz="3800" dirty="0"/>
              <a:t>Standards updated in 2018 by adopting the 2016 International Society for Technology in Education (ISTE) Standards for Students.</a:t>
            </a:r>
          </a:p>
          <a:p>
            <a:pPr>
              <a:lnSpc>
                <a:spcPct val="120000"/>
              </a:lnSpc>
            </a:pPr>
            <a:r>
              <a:rPr lang="en-US" sz="3800" dirty="0"/>
              <a:t>Washington’s EdTech standards are </a:t>
            </a:r>
            <a:r>
              <a:rPr lang="en-US" sz="3800" b="1" dirty="0">
                <a:solidFill>
                  <a:schemeClr val="accent2">
                    <a:lumMod val="75000"/>
                  </a:schemeClr>
                </a:solidFill>
              </a:rPr>
              <a:t>much more detailed </a:t>
            </a:r>
            <a:r>
              <a:rPr lang="en-US" sz="3800" dirty="0"/>
              <a:t>than 2024 </a:t>
            </a:r>
            <a:r>
              <a:rPr lang="en-US" sz="3800" dirty="0">
                <a:hlinkClick r:id="rId3"/>
              </a:rPr>
              <a:t>ISTE Standards for Students</a:t>
            </a:r>
            <a:endParaRPr lang="en-US" sz="3800" dirty="0"/>
          </a:p>
          <a:p>
            <a:pPr lvl="1">
              <a:lnSpc>
                <a:spcPct val="120000"/>
              </a:lnSpc>
            </a:pPr>
            <a:r>
              <a:rPr lang="en-US" sz="3800" dirty="0"/>
              <a:t>Grade bands</a:t>
            </a:r>
          </a:p>
          <a:p>
            <a:pPr lvl="1">
              <a:lnSpc>
                <a:spcPct val="120000"/>
              </a:lnSpc>
            </a:pPr>
            <a:r>
              <a:rPr lang="en-US" sz="3800" dirty="0"/>
              <a:t>Examples of student performance</a:t>
            </a:r>
          </a:p>
          <a:p>
            <a:pPr lvl="1">
              <a:lnSpc>
                <a:spcPct val="120000"/>
              </a:lnSpc>
            </a:pPr>
            <a:r>
              <a:rPr lang="en-US" sz="3800" b="1" dirty="0">
                <a:solidFill>
                  <a:schemeClr val="accent2">
                    <a:lumMod val="75000"/>
                  </a:schemeClr>
                </a:solidFill>
              </a:rPr>
              <a:t>Connected standards </a:t>
            </a:r>
            <a:r>
              <a:rPr lang="en-US" sz="3800" dirty="0"/>
              <a:t>(C3 (College, Career, Civic Life)</a:t>
            </a:r>
            <a:r>
              <a:rPr lang="en-US" sz="3800" dirty="0">
                <a:solidFill>
                  <a:schemeClr val="accent2">
                    <a:lumMod val="75000"/>
                  </a:schemeClr>
                </a:solidFill>
              </a:rPr>
              <a:t>, CSTA CS Standards</a:t>
            </a:r>
            <a:r>
              <a:rPr lang="en-US" sz="3800" dirty="0"/>
              <a:t>, Health, ELA, Math, PE, Science) </a:t>
            </a:r>
          </a:p>
          <a:p>
            <a:pPr lvl="1">
              <a:lnSpc>
                <a:spcPct val="120000"/>
              </a:lnSpc>
            </a:pPr>
            <a:r>
              <a:rPr lang="en-US" sz="3800" dirty="0"/>
              <a:t>Scope and Sequence</a:t>
            </a:r>
          </a:p>
          <a:p>
            <a:pPr lvl="1"/>
            <a:endParaRPr lang="en-US" dirty="0"/>
          </a:p>
          <a:p>
            <a:endParaRPr lang="en-US" dirty="0"/>
          </a:p>
          <a:p>
            <a:endParaRPr lang="en-US" dirty="0"/>
          </a:p>
        </p:txBody>
      </p:sp>
    </p:spTree>
    <p:extLst>
      <p:ext uri="{BB962C8B-B14F-4D97-AF65-F5344CB8AC3E}">
        <p14:creationId xmlns:p14="http://schemas.microsoft.com/office/powerpoint/2010/main" val="32383671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3BE671-BF78-ABAC-06EB-EDDD7DA2C752}"/>
              </a:ext>
            </a:extLst>
          </p:cNvPr>
          <p:cNvSpPr>
            <a:spLocks noGrp="1"/>
          </p:cNvSpPr>
          <p:nvPr>
            <p:ph type="title"/>
          </p:nvPr>
        </p:nvSpPr>
        <p:spPr/>
        <p:txBody>
          <a:bodyPr/>
          <a:lstStyle/>
          <a:p>
            <a:r>
              <a:rPr lang="en-US" dirty="0"/>
              <a:t>ISTE Student vs Washington EdTech Standards</a:t>
            </a:r>
          </a:p>
        </p:txBody>
      </p:sp>
      <p:pic>
        <p:nvPicPr>
          <p:cNvPr id="8" name="Content Placeholder 7">
            <a:extLst>
              <a:ext uri="{FF2B5EF4-FFF2-40B4-BE49-F238E27FC236}">
                <a16:creationId xmlns:a16="http://schemas.microsoft.com/office/drawing/2014/main" id="{36B09329-1B8E-39ED-DE3F-00D31F3FE2DF}"/>
              </a:ext>
            </a:extLst>
          </p:cNvPr>
          <p:cNvPicPr>
            <a:picLocks noGrp="1" noChangeAspect="1"/>
          </p:cNvPicPr>
          <p:nvPr>
            <p:ph sz="half" idx="1"/>
          </p:nvPr>
        </p:nvPicPr>
        <p:blipFill>
          <a:blip r:embed="rId2"/>
          <a:stretch>
            <a:fillRect/>
          </a:stretch>
        </p:blipFill>
        <p:spPr>
          <a:xfrm>
            <a:off x="832024" y="2587338"/>
            <a:ext cx="4625220" cy="1836484"/>
          </a:xfrm>
        </p:spPr>
      </p:pic>
      <p:pic>
        <p:nvPicPr>
          <p:cNvPr id="10" name="Content Placeholder 9">
            <a:extLst>
              <a:ext uri="{FF2B5EF4-FFF2-40B4-BE49-F238E27FC236}">
                <a16:creationId xmlns:a16="http://schemas.microsoft.com/office/drawing/2014/main" id="{4ACEB03D-BB30-216F-C110-3BE27F9769AC}"/>
              </a:ext>
            </a:extLst>
          </p:cNvPr>
          <p:cNvPicPr>
            <a:picLocks noGrp="1" noChangeAspect="1"/>
          </p:cNvPicPr>
          <p:nvPr>
            <p:ph sz="half" idx="15"/>
          </p:nvPr>
        </p:nvPicPr>
        <p:blipFill>
          <a:blip r:embed="rId3"/>
          <a:stretch>
            <a:fillRect/>
          </a:stretch>
        </p:blipFill>
        <p:spPr>
          <a:xfrm>
            <a:off x="5979712" y="2317842"/>
            <a:ext cx="5813498" cy="2222985"/>
          </a:xfrm>
        </p:spPr>
      </p:pic>
      <p:sp>
        <p:nvSpPr>
          <p:cNvPr id="11" name="TextBox 10">
            <a:extLst>
              <a:ext uri="{FF2B5EF4-FFF2-40B4-BE49-F238E27FC236}">
                <a16:creationId xmlns:a16="http://schemas.microsoft.com/office/drawing/2014/main" id="{565606F4-8CB0-47CF-F91B-7EC794E972F2}"/>
              </a:ext>
            </a:extLst>
          </p:cNvPr>
          <p:cNvSpPr txBox="1"/>
          <p:nvPr/>
        </p:nvSpPr>
        <p:spPr>
          <a:xfrm>
            <a:off x="1537855" y="1911927"/>
            <a:ext cx="2015836" cy="369332"/>
          </a:xfrm>
          <a:prstGeom prst="rect">
            <a:avLst/>
          </a:prstGeom>
          <a:noFill/>
        </p:spPr>
        <p:txBody>
          <a:bodyPr wrap="square" rtlCol="0">
            <a:spAutoFit/>
          </a:bodyPr>
          <a:lstStyle/>
          <a:p>
            <a:pPr algn="ctr"/>
            <a:r>
              <a:rPr lang="en-US" b="1" dirty="0">
                <a:solidFill>
                  <a:schemeClr val="accent1"/>
                </a:solidFill>
              </a:rPr>
              <a:t>ISTE Student</a:t>
            </a:r>
          </a:p>
        </p:txBody>
      </p:sp>
      <p:sp>
        <p:nvSpPr>
          <p:cNvPr id="12" name="TextBox 11">
            <a:extLst>
              <a:ext uri="{FF2B5EF4-FFF2-40B4-BE49-F238E27FC236}">
                <a16:creationId xmlns:a16="http://schemas.microsoft.com/office/drawing/2014/main" id="{813C740D-FE7A-267A-3A21-D3D702299F40}"/>
              </a:ext>
            </a:extLst>
          </p:cNvPr>
          <p:cNvSpPr txBox="1"/>
          <p:nvPr/>
        </p:nvSpPr>
        <p:spPr>
          <a:xfrm>
            <a:off x="7145481" y="1727261"/>
            <a:ext cx="2445327" cy="369332"/>
          </a:xfrm>
          <a:prstGeom prst="rect">
            <a:avLst/>
          </a:prstGeom>
          <a:noFill/>
        </p:spPr>
        <p:txBody>
          <a:bodyPr wrap="square" rtlCol="0">
            <a:spAutoFit/>
          </a:bodyPr>
          <a:lstStyle/>
          <a:p>
            <a:pPr algn="ctr"/>
            <a:r>
              <a:rPr lang="en-US" b="1" dirty="0">
                <a:solidFill>
                  <a:schemeClr val="accent1"/>
                </a:solidFill>
              </a:rPr>
              <a:t>Washington EdTech</a:t>
            </a:r>
          </a:p>
        </p:txBody>
      </p:sp>
      <p:sp>
        <p:nvSpPr>
          <p:cNvPr id="13" name="TextBox 12">
            <a:extLst>
              <a:ext uri="{FF2B5EF4-FFF2-40B4-BE49-F238E27FC236}">
                <a16:creationId xmlns:a16="http://schemas.microsoft.com/office/drawing/2014/main" id="{3A6B5538-FE05-12BF-E716-967737C2BD61}"/>
              </a:ext>
            </a:extLst>
          </p:cNvPr>
          <p:cNvSpPr txBox="1"/>
          <p:nvPr/>
        </p:nvSpPr>
        <p:spPr>
          <a:xfrm>
            <a:off x="7574972" y="4983315"/>
            <a:ext cx="2015836" cy="369332"/>
          </a:xfrm>
          <a:prstGeom prst="rect">
            <a:avLst/>
          </a:prstGeom>
          <a:noFill/>
        </p:spPr>
        <p:txBody>
          <a:bodyPr wrap="square" rtlCol="0">
            <a:spAutoFit/>
          </a:bodyPr>
          <a:lstStyle/>
          <a:p>
            <a:pPr algn="ctr"/>
            <a:r>
              <a:rPr lang="en-US" dirty="0">
                <a:solidFill>
                  <a:schemeClr val="accent1"/>
                </a:solidFill>
              </a:rPr>
              <a:t>59 pages</a:t>
            </a:r>
          </a:p>
        </p:txBody>
      </p:sp>
      <p:sp>
        <p:nvSpPr>
          <p:cNvPr id="14" name="TextBox 13">
            <a:extLst>
              <a:ext uri="{FF2B5EF4-FFF2-40B4-BE49-F238E27FC236}">
                <a16:creationId xmlns:a16="http://schemas.microsoft.com/office/drawing/2014/main" id="{61ED15A4-0DE9-8FF7-0791-CD204D926B8C}"/>
              </a:ext>
            </a:extLst>
          </p:cNvPr>
          <p:cNvSpPr txBox="1"/>
          <p:nvPr/>
        </p:nvSpPr>
        <p:spPr>
          <a:xfrm>
            <a:off x="1690255" y="5110467"/>
            <a:ext cx="2015836" cy="369332"/>
          </a:xfrm>
          <a:prstGeom prst="rect">
            <a:avLst/>
          </a:prstGeom>
          <a:noFill/>
        </p:spPr>
        <p:txBody>
          <a:bodyPr wrap="square" rtlCol="0">
            <a:spAutoFit/>
          </a:bodyPr>
          <a:lstStyle/>
          <a:p>
            <a:pPr algn="ctr"/>
            <a:r>
              <a:rPr lang="en-US" dirty="0">
                <a:solidFill>
                  <a:schemeClr val="accent1"/>
                </a:solidFill>
              </a:rPr>
              <a:t>2 pages</a:t>
            </a:r>
          </a:p>
        </p:txBody>
      </p:sp>
    </p:spTree>
    <p:extLst>
      <p:ext uri="{BB962C8B-B14F-4D97-AF65-F5344CB8AC3E}">
        <p14:creationId xmlns:p14="http://schemas.microsoft.com/office/powerpoint/2010/main" val="35103226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8C60534-2735-E9E8-118F-6C14F549F944}"/>
              </a:ext>
            </a:extLst>
          </p:cNvPr>
          <p:cNvSpPr>
            <a:spLocks noGrp="1"/>
          </p:cNvSpPr>
          <p:nvPr>
            <p:ph type="title"/>
          </p:nvPr>
        </p:nvSpPr>
        <p:spPr/>
        <p:txBody>
          <a:bodyPr/>
          <a:lstStyle/>
          <a:p>
            <a:r>
              <a:rPr lang="en-US" dirty="0">
                <a:hlinkClick r:id="rId2"/>
              </a:rPr>
              <a:t>Washington’s Computer Science Standards</a:t>
            </a:r>
            <a:endParaRPr lang="en-US" dirty="0"/>
          </a:p>
        </p:txBody>
      </p:sp>
      <p:sp>
        <p:nvSpPr>
          <p:cNvPr id="6" name="Content Placeholder 5">
            <a:extLst>
              <a:ext uri="{FF2B5EF4-FFF2-40B4-BE49-F238E27FC236}">
                <a16:creationId xmlns:a16="http://schemas.microsoft.com/office/drawing/2014/main" id="{7302EF1F-B637-BD01-AB65-1CB211031FA6}"/>
              </a:ext>
            </a:extLst>
          </p:cNvPr>
          <p:cNvSpPr>
            <a:spLocks noGrp="1"/>
          </p:cNvSpPr>
          <p:nvPr>
            <p:ph sz="quarter" idx="13"/>
          </p:nvPr>
        </p:nvSpPr>
        <p:spPr>
          <a:xfrm>
            <a:off x="838200" y="1838099"/>
            <a:ext cx="9822873" cy="3502827"/>
          </a:xfrm>
        </p:spPr>
        <p:txBody>
          <a:bodyPr>
            <a:normAutofit lnSpcReduction="10000"/>
          </a:bodyPr>
          <a:lstStyle/>
          <a:p>
            <a:r>
              <a:rPr lang="en-US" sz="2000" dirty="0">
                <a:hlinkClick r:id="rId3"/>
              </a:rPr>
              <a:t>HB1813 (2015) </a:t>
            </a:r>
            <a:r>
              <a:rPr lang="en-US" sz="2000" dirty="0"/>
              <a:t>Expanding Computer Science Education – OSPI Shall adopt CS learning standards developed by nationally recognized CS education organization</a:t>
            </a:r>
            <a:br>
              <a:rPr lang="en-US" sz="2000" dirty="0"/>
            </a:br>
            <a:endParaRPr lang="en-US" sz="2000" dirty="0"/>
          </a:p>
          <a:p>
            <a:r>
              <a:rPr lang="en-US" sz="2000" dirty="0"/>
              <a:t>Washington’s Computer Science Standards (2018) </a:t>
            </a:r>
            <a:r>
              <a:rPr lang="en-US" sz="2000" b="1" dirty="0">
                <a:solidFill>
                  <a:schemeClr val="accent2"/>
                </a:solidFill>
              </a:rPr>
              <a:t>duplicate</a:t>
            </a:r>
            <a:r>
              <a:rPr lang="en-US" sz="2000" dirty="0"/>
              <a:t> CSTA K-12 Computer Science Standards (2017).  </a:t>
            </a:r>
            <a:r>
              <a:rPr lang="en-US" sz="1800" dirty="0"/>
              <a:t>Washington standards remove descriptive statement, </a:t>
            </a:r>
            <a:r>
              <a:rPr lang="en-US" sz="1800" dirty="0" err="1"/>
              <a:t>subconcept</a:t>
            </a:r>
            <a:r>
              <a:rPr lang="en-US" sz="1800" dirty="0"/>
              <a:t>, and practices info.</a:t>
            </a:r>
            <a:br>
              <a:rPr lang="en-US" sz="1800" dirty="0"/>
            </a:br>
            <a:endParaRPr lang="en-US" sz="1800" dirty="0"/>
          </a:p>
          <a:p>
            <a:r>
              <a:rPr lang="en-US" dirty="0"/>
              <a:t>CSTA plans to release updated K-12 CS standards in summer of 2026.</a:t>
            </a:r>
            <a:br>
              <a:rPr lang="en-US" dirty="0"/>
            </a:br>
            <a:endParaRPr lang="en-US" dirty="0"/>
          </a:p>
          <a:p>
            <a:r>
              <a:rPr lang="en-US" sz="1800" dirty="0"/>
              <a:t>CSTA in partnership with ISTE released updated </a:t>
            </a:r>
            <a:r>
              <a:rPr lang="en-US" sz="1800" dirty="0">
                <a:hlinkClick r:id="rId4"/>
              </a:rPr>
              <a:t>Standards for Computer Science Teachers </a:t>
            </a:r>
            <a:r>
              <a:rPr lang="en-US" sz="1800" dirty="0"/>
              <a:t>in 2020.   NBPTS does not provide CS Teacher Standards.</a:t>
            </a:r>
          </a:p>
          <a:p>
            <a:endParaRPr lang="en-US" dirty="0"/>
          </a:p>
        </p:txBody>
      </p:sp>
    </p:spTree>
    <p:extLst>
      <p:ext uri="{BB962C8B-B14F-4D97-AF65-F5344CB8AC3E}">
        <p14:creationId xmlns:p14="http://schemas.microsoft.com/office/powerpoint/2010/main" val="22029700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598526A-1624-52F4-D617-8601A4417FC2}"/>
              </a:ext>
            </a:extLst>
          </p:cNvPr>
          <p:cNvSpPr>
            <a:spLocks noGrp="1"/>
          </p:cNvSpPr>
          <p:nvPr>
            <p:ph type="title"/>
          </p:nvPr>
        </p:nvSpPr>
        <p:spPr/>
        <p:txBody>
          <a:bodyPr/>
          <a:lstStyle/>
          <a:p>
            <a:r>
              <a:rPr lang="en-US" dirty="0"/>
              <a:t>Washington vs. CSTA CS Learning Standards</a:t>
            </a:r>
          </a:p>
        </p:txBody>
      </p:sp>
      <p:pic>
        <p:nvPicPr>
          <p:cNvPr id="8" name="Content Placeholder 7">
            <a:extLst>
              <a:ext uri="{FF2B5EF4-FFF2-40B4-BE49-F238E27FC236}">
                <a16:creationId xmlns:a16="http://schemas.microsoft.com/office/drawing/2014/main" id="{B88DD3F2-7AF1-1DA6-374A-F45F873156D1}"/>
              </a:ext>
            </a:extLst>
          </p:cNvPr>
          <p:cNvPicPr>
            <a:picLocks noGrp="1" noChangeAspect="1"/>
          </p:cNvPicPr>
          <p:nvPr>
            <p:ph sz="quarter" idx="13"/>
          </p:nvPr>
        </p:nvPicPr>
        <p:blipFill>
          <a:blip r:embed="rId2"/>
          <a:stretch>
            <a:fillRect/>
          </a:stretch>
        </p:blipFill>
        <p:spPr>
          <a:xfrm>
            <a:off x="3341687" y="3800711"/>
            <a:ext cx="8012113" cy="2311503"/>
          </a:xfrm>
          <a:prstGeom prst="rect">
            <a:avLst/>
          </a:prstGeom>
        </p:spPr>
      </p:pic>
      <p:pic>
        <p:nvPicPr>
          <p:cNvPr id="9" name="Picture 8">
            <a:extLst>
              <a:ext uri="{FF2B5EF4-FFF2-40B4-BE49-F238E27FC236}">
                <a16:creationId xmlns:a16="http://schemas.microsoft.com/office/drawing/2014/main" id="{649C2417-8EC0-B289-DF14-36ECBB08C199}"/>
              </a:ext>
            </a:extLst>
          </p:cNvPr>
          <p:cNvPicPr>
            <a:picLocks noChangeAspect="1"/>
          </p:cNvPicPr>
          <p:nvPr/>
        </p:nvPicPr>
        <p:blipFill>
          <a:blip r:embed="rId3"/>
          <a:stretch>
            <a:fillRect/>
          </a:stretch>
        </p:blipFill>
        <p:spPr>
          <a:xfrm>
            <a:off x="3341687" y="1856971"/>
            <a:ext cx="6039693" cy="1200318"/>
          </a:xfrm>
          <a:prstGeom prst="rect">
            <a:avLst/>
          </a:prstGeom>
        </p:spPr>
      </p:pic>
      <p:sp>
        <p:nvSpPr>
          <p:cNvPr id="10" name="TextBox 9">
            <a:extLst>
              <a:ext uri="{FF2B5EF4-FFF2-40B4-BE49-F238E27FC236}">
                <a16:creationId xmlns:a16="http://schemas.microsoft.com/office/drawing/2014/main" id="{751D9723-F436-D60F-A703-7F741E278626}"/>
              </a:ext>
            </a:extLst>
          </p:cNvPr>
          <p:cNvSpPr txBox="1"/>
          <p:nvPr/>
        </p:nvSpPr>
        <p:spPr>
          <a:xfrm>
            <a:off x="675409" y="2419912"/>
            <a:ext cx="2015836" cy="369332"/>
          </a:xfrm>
          <a:prstGeom prst="rect">
            <a:avLst/>
          </a:prstGeom>
          <a:noFill/>
        </p:spPr>
        <p:txBody>
          <a:bodyPr wrap="square" rtlCol="0">
            <a:spAutoFit/>
          </a:bodyPr>
          <a:lstStyle/>
          <a:p>
            <a:pPr algn="ctr"/>
            <a:r>
              <a:rPr lang="en-US" b="1" dirty="0">
                <a:solidFill>
                  <a:schemeClr val="accent1"/>
                </a:solidFill>
              </a:rPr>
              <a:t>Washington</a:t>
            </a:r>
          </a:p>
        </p:txBody>
      </p:sp>
      <p:sp>
        <p:nvSpPr>
          <p:cNvPr id="11" name="TextBox 10">
            <a:extLst>
              <a:ext uri="{FF2B5EF4-FFF2-40B4-BE49-F238E27FC236}">
                <a16:creationId xmlns:a16="http://schemas.microsoft.com/office/drawing/2014/main" id="{2517F14B-450C-3458-A47C-778E50AE938B}"/>
              </a:ext>
            </a:extLst>
          </p:cNvPr>
          <p:cNvSpPr txBox="1"/>
          <p:nvPr/>
        </p:nvSpPr>
        <p:spPr>
          <a:xfrm>
            <a:off x="644236" y="4405746"/>
            <a:ext cx="2015836" cy="369332"/>
          </a:xfrm>
          <a:prstGeom prst="rect">
            <a:avLst/>
          </a:prstGeom>
          <a:noFill/>
        </p:spPr>
        <p:txBody>
          <a:bodyPr wrap="square" rtlCol="0">
            <a:spAutoFit/>
          </a:bodyPr>
          <a:lstStyle/>
          <a:p>
            <a:pPr algn="ctr"/>
            <a:r>
              <a:rPr lang="en-US" b="1" dirty="0">
                <a:solidFill>
                  <a:schemeClr val="accent1"/>
                </a:solidFill>
              </a:rPr>
              <a:t>CSTA</a:t>
            </a:r>
          </a:p>
        </p:txBody>
      </p:sp>
    </p:spTree>
    <p:extLst>
      <p:ext uri="{BB962C8B-B14F-4D97-AF65-F5344CB8AC3E}">
        <p14:creationId xmlns:p14="http://schemas.microsoft.com/office/powerpoint/2010/main" val="96049273"/>
      </p:ext>
    </p:extLst>
  </p:cSld>
  <p:clrMapOvr>
    <a:masterClrMapping/>
  </p:clrMapOvr>
</p:sld>
</file>

<file path=ppt/theme/theme1.xml><?xml version="1.0" encoding="utf-8"?>
<a:theme xmlns:a="http://schemas.openxmlformats.org/drawingml/2006/main" name="Custom">
  <a:themeElements>
    <a:clrScheme name="TM78504181">
      <a:dk1>
        <a:srgbClr val="000000"/>
      </a:dk1>
      <a:lt1>
        <a:srgbClr val="FFFFFF"/>
      </a:lt1>
      <a:dk2>
        <a:srgbClr val="FFF8F4"/>
      </a:dk2>
      <a:lt2>
        <a:srgbClr val="E8E8E8"/>
      </a:lt2>
      <a:accent1>
        <a:srgbClr val="EE7660"/>
      </a:accent1>
      <a:accent2>
        <a:srgbClr val="4D90EF"/>
      </a:accent2>
      <a:accent3>
        <a:srgbClr val="5B5160"/>
      </a:accent3>
      <a:accent4>
        <a:srgbClr val="2BC2B4"/>
      </a:accent4>
      <a:accent5>
        <a:srgbClr val="C097F8"/>
      </a:accent5>
      <a:accent6>
        <a:srgbClr val="FF9413"/>
      </a:accent6>
      <a:hlink>
        <a:srgbClr val="467886"/>
      </a:hlink>
      <a:folHlink>
        <a:srgbClr val="96607D"/>
      </a:folHlink>
    </a:clrScheme>
    <a:fontScheme name="Custom 49">
      <a:majorFont>
        <a:latin typeface="Tw Cen MT"/>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M78504181_Win32_SL_V11" id="{D9600F65-346D-4C25-A611-673E5C44A142}" vid="{299F2556-E258-444F-A1E6-FA759CE2285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BC90B52-91C7-4BE9-8AE0-180FFFE110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130005B-6102-4F3C-A26F-485DF1BF9717}">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4E60708A-6461-4D7F-883F-7E25D731D326}">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{67C07E32-7658-4460-8B77-D9420EC48978}tf78504181_win32</Template>
  <TotalTime>9991</TotalTime>
  <Words>1870</Words>
  <Application>Microsoft Office PowerPoint</Application>
  <PresentationFormat>Widescreen</PresentationFormat>
  <Paragraphs>277</Paragraphs>
  <Slides>45</Slides>
  <Notes>9</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45</vt:i4>
      </vt:variant>
    </vt:vector>
  </HeadingPairs>
  <TitlesOfParts>
    <vt:vector size="58" baseType="lpstr">
      <vt:lpstr>Anaheim</vt:lpstr>
      <vt:lpstr>Helvetica Neue</vt:lpstr>
      <vt:lpstr>Quicksand</vt:lpstr>
      <vt:lpstr>Aptos</vt:lpstr>
      <vt:lpstr>Aptos Narrow</vt:lpstr>
      <vt:lpstr>Arial</vt:lpstr>
      <vt:lpstr>Avenir Next LT Pro</vt:lpstr>
      <vt:lpstr>Avenir Next LT Pro Light</vt:lpstr>
      <vt:lpstr>Calibri</vt:lpstr>
      <vt:lpstr>Courier New</vt:lpstr>
      <vt:lpstr>Poppins</vt:lpstr>
      <vt:lpstr>Tw Cen MT</vt:lpstr>
      <vt:lpstr>Custom</vt:lpstr>
      <vt:lpstr>The Difference Between Washington’s EdTech and CS Education Standards</vt:lpstr>
      <vt:lpstr>Lawrence Tanimoto</vt:lpstr>
      <vt:lpstr>PowerPoint Presentation</vt:lpstr>
      <vt:lpstr>Washington EdTech &amp; CS Standards</vt:lpstr>
      <vt:lpstr>What is the difference between EdTech and Computer Science classes?</vt:lpstr>
      <vt:lpstr>Washington’s EdTech Standards</vt:lpstr>
      <vt:lpstr>ISTE Student vs Washington EdTech Standards</vt:lpstr>
      <vt:lpstr>Washington’s Computer Science Standards</vt:lpstr>
      <vt:lpstr>Washington vs. CSTA CS Learning Standards</vt:lpstr>
      <vt:lpstr>CSTA K-12 CS Standards Progression Chart</vt:lpstr>
      <vt:lpstr>EdTech and CS Crosswalk</vt:lpstr>
      <vt:lpstr>CS Standards Covered By EdTech Standards </vt:lpstr>
      <vt:lpstr>About the Chart</vt:lpstr>
      <vt:lpstr>Gradual Diversion</vt:lpstr>
      <vt:lpstr>Missing Subconcepts</vt:lpstr>
      <vt:lpstr>So What Can You Do?</vt:lpstr>
      <vt:lpstr>Computational Thinking</vt:lpstr>
      <vt:lpstr>Computational Thinking Definitions</vt:lpstr>
      <vt:lpstr>Which computational thinking skill is the most difficult?</vt:lpstr>
      <vt:lpstr>POST-SURVEY RESULTS</vt:lpstr>
      <vt:lpstr>It’s All About Abstraction</vt:lpstr>
      <vt:lpstr>Variables Are Abstractions</vt:lpstr>
      <vt:lpstr>Data and Algorithmic Abstraction</vt:lpstr>
      <vt:lpstr>Modern Digital World Built Upon  Layers of Abstraction</vt:lpstr>
      <vt:lpstr>The Bridge of Abstraction</vt:lpstr>
      <vt:lpstr>PowerPoint Presentation</vt:lpstr>
      <vt:lpstr>Data Abstraction</vt:lpstr>
      <vt:lpstr>A Simple Scratch Program</vt:lpstr>
      <vt:lpstr>Layers of Data Abstraction (I) </vt:lpstr>
      <vt:lpstr>Layers of Data Abstraction (II)</vt:lpstr>
      <vt:lpstr>Why do computers use bits?</vt:lpstr>
      <vt:lpstr>Networking: Open Systems Interconnect  7 layers  </vt:lpstr>
      <vt:lpstr>Algorithmic Abstraction</vt:lpstr>
      <vt:lpstr>The humble Python print() function</vt:lpstr>
      <vt:lpstr>Abstraction in print()</vt:lpstr>
      <vt:lpstr>Abstraction in Your Own Programs</vt:lpstr>
      <vt:lpstr>From one to billions lines of code</vt:lpstr>
      <vt:lpstr>Original x86 Machine Instruction Set</vt:lpstr>
      <vt:lpstr>Conclusions</vt:lpstr>
      <vt:lpstr>Conclusions</vt:lpstr>
      <vt:lpstr>Thank you!</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Lawrence Tanimoto</dc:creator>
  <cp:lastModifiedBy>Lawrence Tanimoto</cp:lastModifiedBy>
  <cp:revision>7</cp:revision>
  <dcterms:created xsi:type="dcterms:W3CDTF">2025-02-05T22:49:09Z</dcterms:created>
  <dcterms:modified xsi:type="dcterms:W3CDTF">2025-02-20T05:03:28Z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